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22"/>
  </p:notesMasterIdLst>
  <p:sldIdLst>
    <p:sldId id="263" r:id="rId5"/>
    <p:sldId id="280" r:id="rId6"/>
    <p:sldId id="281" r:id="rId7"/>
    <p:sldId id="282" r:id="rId8"/>
    <p:sldId id="290" r:id="rId9"/>
    <p:sldId id="283" r:id="rId10"/>
    <p:sldId id="284" r:id="rId11"/>
    <p:sldId id="287" r:id="rId12"/>
    <p:sldId id="288" r:id="rId13"/>
    <p:sldId id="289" r:id="rId14"/>
    <p:sldId id="291" r:id="rId15"/>
    <p:sldId id="292" r:id="rId16"/>
    <p:sldId id="293" r:id="rId17"/>
    <p:sldId id="294" r:id="rId18"/>
    <p:sldId id="295" r:id="rId19"/>
    <p:sldId id="296" r:id="rId20"/>
    <p:sldId id="273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1C2"/>
    <a:srgbClr val="F464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5E833-0606-4DAF-A541-44BA13A24280}" type="datetimeFigureOut">
              <a:rPr lang="nl-NL" smtClean="0"/>
              <a:t>23-4-2024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71E34-CAB7-4BEC-B602-32257CAFC9A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78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>
          <a:extLst>
            <a:ext uri="{FF2B5EF4-FFF2-40B4-BE49-F238E27FC236}">
              <a16:creationId xmlns:a16="http://schemas.microsoft.com/office/drawing/2014/main" id="{02BE69F0-6A9D-D65B-E114-B9D95B0EF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a4183c468f_1_0:notes">
            <a:extLst>
              <a:ext uri="{FF2B5EF4-FFF2-40B4-BE49-F238E27FC236}">
                <a16:creationId xmlns:a16="http://schemas.microsoft.com/office/drawing/2014/main" id="{9FD23E4C-9779-FF6D-665C-8611992207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a4183c468f_1_0:notes">
            <a:extLst>
              <a:ext uri="{FF2B5EF4-FFF2-40B4-BE49-F238E27FC236}">
                <a16:creationId xmlns:a16="http://schemas.microsoft.com/office/drawing/2014/main" id="{6A2C6431-0E87-FD38-D283-BC85E083F7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92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" name="Google Shape;3952;ga55c0ec7f4_0_40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3" name="Google Shape;3953;ga55c0ec7f4_0_40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2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9"/>
          <p:cNvSpPr txBox="1">
            <a:spLocks noGrp="1"/>
          </p:cNvSpPr>
          <p:nvPr>
            <p:ph type="ctrTitle"/>
          </p:nvPr>
        </p:nvSpPr>
        <p:spPr>
          <a:xfrm flipH="1">
            <a:off x="2582300" y="720000"/>
            <a:ext cx="4092000" cy="135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309" name="Google Shape;309;p29"/>
          <p:cNvSpPr txBox="1">
            <a:spLocks noGrp="1"/>
          </p:cNvSpPr>
          <p:nvPr>
            <p:ph type="subTitle" idx="1"/>
          </p:nvPr>
        </p:nvSpPr>
        <p:spPr>
          <a:xfrm flipH="1">
            <a:off x="2582300" y="2529771"/>
            <a:ext cx="4092000" cy="135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310" name="Google Shape;310;p29"/>
          <p:cNvSpPr txBox="1"/>
          <p:nvPr/>
        </p:nvSpPr>
        <p:spPr>
          <a:xfrm flipH="1">
            <a:off x="2582300" y="4716475"/>
            <a:ext cx="3100000" cy="10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rPr>
              <a:t>CREDITS: This presentation template was created by </a:t>
            </a:r>
            <a:r>
              <a:rPr lang="en" sz="1600">
                <a:solidFill>
                  <a:schemeClr val="accent4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rPr>
              <a:t>, including icons by </a:t>
            </a:r>
            <a:r>
              <a:rPr lang="en" sz="1600">
                <a:solidFill>
                  <a:schemeClr val="accent4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rPr>
              <a:t>, and infographics &amp; images by </a:t>
            </a:r>
            <a:r>
              <a:rPr lang="en" sz="1600">
                <a:solidFill>
                  <a:schemeClr val="accent4"/>
                </a:solidFill>
                <a:uFill>
                  <a:noFill/>
                </a:uFill>
                <a:latin typeface="Josefin Slab SemiBold"/>
                <a:ea typeface="Josefin Slab SemiBold"/>
                <a:cs typeface="Josefin Slab SemiBold"/>
                <a:sym typeface="Josefin Slab SemiBol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6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rPr>
              <a:t>. </a:t>
            </a:r>
            <a:endParaRPr sz="1600">
              <a:solidFill>
                <a:schemeClr val="accent4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9"/>
          <p:cNvGrpSpPr/>
          <p:nvPr/>
        </p:nvGrpSpPr>
        <p:grpSpPr>
          <a:xfrm>
            <a:off x="-1146400" y="-653112"/>
            <a:ext cx="8633368" cy="4623647"/>
            <a:chOff x="-859800" y="-489834"/>
            <a:chExt cx="6475026" cy="3467735"/>
          </a:xfrm>
        </p:grpSpPr>
        <p:sp>
          <p:nvSpPr>
            <p:cNvPr id="83" name="Google Shape;83;p9"/>
            <p:cNvSpPr/>
            <p:nvPr/>
          </p:nvSpPr>
          <p:spPr>
            <a:xfrm>
              <a:off x="-859800" y="-489834"/>
              <a:ext cx="6475026" cy="3467735"/>
            </a:xfrm>
            <a:custGeom>
              <a:avLst/>
              <a:gdLst/>
              <a:ahLst/>
              <a:cxnLst/>
              <a:rect l="l" t="t" r="r" b="b"/>
              <a:pathLst>
                <a:path w="40144" h="21499" extrusionOk="0">
                  <a:moveTo>
                    <a:pt x="37082" y="1"/>
                  </a:moveTo>
                  <a:cubicBezTo>
                    <a:pt x="37030" y="1"/>
                    <a:pt x="36980" y="3"/>
                    <a:pt x="36931" y="7"/>
                  </a:cubicBezTo>
                  <a:cubicBezTo>
                    <a:pt x="35241" y="146"/>
                    <a:pt x="34183" y="2200"/>
                    <a:pt x="32993" y="3189"/>
                  </a:cubicBezTo>
                  <a:cubicBezTo>
                    <a:pt x="30766" y="5040"/>
                    <a:pt x="27809" y="5923"/>
                    <a:pt x="25130" y="6891"/>
                  </a:cubicBezTo>
                  <a:cubicBezTo>
                    <a:pt x="19428" y="8949"/>
                    <a:pt x="13925" y="11546"/>
                    <a:pt x="8151" y="13394"/>
                  </a:cubicBezTo>
                  <a:cubicBezTo>
                    <a:pt x="6456" y="13936"/>
                    <a:pt x="4716" y="14423"/>
                    <a:pt x="3194" y="15346"/>
                  </a:cubicBezTo>
                  <a:cubicBezTo>
                    <a:pt x="1671" y="16271"/>
                    <a:pt x="361" y="17718"/>
                    <a:pt x="70" y="19475"/>
                  </a:cubicBezTo>
                  <a:cubicBezTo>
                    <a:pt x="6" y="19869"/>
                    <a:pt x="1" y="20307"/>
                    <a:pt x="236" y="20630"/>
                  </a:cubicBezTo>
                  <a:cubicBezTo>
                    <a:pt x="405" y="20866"/>
                    <a:pt x="676" y="21007"/>
                    <a:pt x="945" y="21115"/>
                  </a:cubicBezTo>
                  <a:cubicBezTo>
                    <a:pt x="1608" y="21382"/>
                    <a:pt x="2310" y="21498"/>
                    <a:pt x="3020" y="21498"/>
                  </a:cubicBezTo>
                  <a:cubicBezTo>
                    <a:pt x="4181" y="21498"/>
                    <a:pt x="5363" y="21188"/>
                    <a:pt x="6433" y="20718"/>
                  </a:cubicBezTo>
                  <a:cubicBezTo>
                    <a:pt x="8157" y="19961"/>
                    <a:pt x="9679" y="18818"/>
                    <a:pt x="11294" y="17848"/>
                  </a:cubicBezTo>
                  <a:cubicBezTo>
                    <a:pt x="15824" y="15125"/>
                    <a:pt x="21022" y="13783"/>
                    <a:pt x="25991" y="11988"/>
                  </a:cubicBezTo>
                  <a:cubicBezTo>
                    <a:pt x="30566" y="10335"/>
                    <a:pt x="35249" y="8146"/>
                    <a:pt x="38462" y="4366"/>
                  </a:cubicBezTo>
                  <a:cubicBezTo>
                    <a:pt x="39191" y="3509"/>
                    <a:pt x="40144" y="2493"/>
                    <a:pt x="39551" y="1320"/>
                  </a:cubicBezTo>
                  <a:cubicBezTo>
                    <a:pt x="39166" y="560"/>
                    <a:pt x="37955" y="1"/>
                    <a:pt x="370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grpSp>
          <p:nvGrpSpPr>
            <p:cNvPr id="84" name="Google Shape;84;p9"/>
            <p:cNvGrpSpPr/>
            <p:nvPr/>
          </p:nvGrpSpPr>
          <p:grpSpPr>
            <a:xfrm>
              <a:off x="2219922" y="1563358"/>
              <a:ext cx="239200" cy="60809"/>
              <a:chOff x="2701150" y="1792225"/>
              <a:chExt cx="37075" cy="9425"/>
            </a:xfrm>
          </p:grpSpPr>
          <p:sp>
            <p:nvSpPr>
              <p:cNvPr id="85" name="Google Shape;85;p9"/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6" name="Google Shape;86;p9"/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87" name="Google Shape;87;p9"/>
            <p:cNvGrpSpPr/>
            <p:nvPr/>
          </p:nvGrpSpPr>
          <p:grpSpPr>
            <a:xfrm>
              <a:off x="3776397" y="509596"/>
              <a:ext cx="239200" cy="60809"/>
              <a:chOff x="2701150" y="1792225"/>
              <a:chExt cx="37075" cy="9425"/>
            </a:xfrm>
          </p:grpSpPr>
          <p:sp>
            <p:nvSpPr>
              <p:cNvPr id="88" name="Google Shape;88;p9"/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89" name="Google Shape;89;p9"/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  <p:grpSp>
          <p:nvGrpSpPr>
            <p:cNvPr id="90" name="Google Shape;90;p9"/>
            <p:cNvGrpSpPr/>
            <p:nvPr/>
          </p:nvGrpSpPr>
          <p:grpSpPr>
            <a:xfrm>
              <a:off x="224772" y="1896296"/>
              <a:ext cx="239200" cy="60809"/>
              <a:chOff x="2701150" y="1792225"/>
              <a:chExt cx="37075" cy="9425"/>
            </a:xfrm>
          </p:grpSpPr>
          <p:sp>
            <p:nvSpPr>
              <p:cNvPr id="91" name="Google Shape;91;p9"/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  <p:sp>
            <p:nvSpPr>
              <p:cNvPr id="92" name="Google Shape;92;p9"/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67"/>
              </a:p>
            </p:txBody>
          </p:sp>
        </p:grpSp>
      </p:grpSp>
      <p:sp>
        <p:nvSpPr>
          <p:cNvPr id="93" name="Google Shape;93;p9"/>
          <p:cNvSpPr txBox="1">
            <a:spLocks noGrp="1"/>
          </p:cNvSpPr>
          <p:nvPr>
            <p:ph type="ctrTitle"/>
          </p:nvPr>
        </p:nvSpPr>
        <p:spPr>
          <a:xfrm flipH="1">
            <a:off x="3897600" y="2479567"/>
            <a:ext cx="4396800" cy="138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subTitle" idx="1"/>
          </p:nvPr>
        </p:nvSpPr>
        <p:spPr>
          <a:xfrm flipH="1">
            <a:off x="3897567" y="4112551"/>
            <a:ext cx="43968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None/>
              <a:defRPr sz="1867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7445800" y="3188132"/>
            <a:ext cx="27832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 sz="2133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-991766" y="2284285"/>
            <a:ext cx="9563833" cy="5159167"/>
            <a:chOff x="202750" y="921725"/>
            <a:chExt cx="7172875" cy="3869375"/>
          </a:xfrm>
        </p:grpSpPr>
        <p:sp>
          <p:nvSpPr>
            <p:cNvPr id="11" name="Google Shape;11;p2"/>
            <p:cNvSpPr/>
            <p:nvPr/>
          </p:nvSpPr>
          <p:spPr>
            <a:xfrm>
              <a:off x="202750" y="921725"/>
              <a:ext cx="7172875" cy="3869375"/>
            </a:xfrm>
            <a:custGeom>
              <a:avLst/>
              <a:gdLst/>
              <a:ahLst/>
              <a:cxnLst/>
              <a:rect l="l" t="t" r="r" b="b"/>
              <a:pathLst>
                <a:path w="286915" h="154775" extrusionOk="0">
                  <a:moveTo>
                    <a:pt x="11987" y="1"/>
                  </a:moveTo>
                  <a:cubicBezTo>
                    <a:pt x="10286" y="1"/>
                    <a:pt x="8605" y="288"/>
                    <a:pt x="7013" y="946"/>
                  </a:cubicBezTo>
                  <a:cubicBezTo>
                    <a:pt x="4719" y="1891"/>
                    <a:pt x="2688" y="3658"/>
                    <a:pt x="1852" y="5985"/>
                  </a:cubicBezTo>
                  <a:cubicBezTo>
                    <a:pt x="1" y="11146"/>
                    <a:pt x="4372" y="16301"/>
                    <a:pt x="8460" y="19946"/>
                  </a:cubicBezTo>
                  <a:cubicBezTo>
                    <a:pt x="23320" y="33206"/>
                    <a:pt x="40302" y="46479"/>
                    <a:pt x="58119" y="56281"/>
                  </a:cubicBezTo>
                  <a:cubicBezTo>
                    <a:pt x="61391" y="58080"/>
                    <a:pt x="64688" y="59752"/>
                    <a:pt x="68011" y="61307"/>
                  </a:cubicBezTo>
                  <a:cubicBezTo>
                    <a:pt x="79143" y="66475"/>
                    <a:pt x="91279" y="68930"/>
                    <a:pt x="102688" y="73494"/>
                  </a:cubicBezTo>
                  <a:cubicBezTo>
                    <a:pt x="113467" y="77807"/>
                    <a:pt x="124393" y="83212"/>
                    <a:pt x="131277" y="92558"/>
                  </a:cubicBezTo>
                  <a:cubicBezTo>
                    <a:pt x="140327" y="104834"/>
                    <a:pt x="141112" y="122195"/>
                    <a:pt x="151698" y="133173"/>
                  </a:cubicBezTo>
                  <a:cubicBezTo>
                    <a:pt x="159160" y="140912"/>
                    <a:pt x="169778" y="143663"/>
                    <a:pt x="180063" y="145270"/>
                  </a:cubicBezTo>
                  <a:cubicBezTo>
                    <a:pt x="185262" y="146080"/>
                    <a:pt x="191189" y="145926"/>
                    <a:pt x="196196" y="147545"/>
                  </a:cubicBezTo>
                  <a:cubicBezTo>
                    <a:pt x="201126" y="149139"/>
                    <a:pt x="205664" y="150714"/>
                    <a:pt x="210889" y="151646"/>
                  </a:cubicBezTo>
                  <a:cubicBezTo>
                    <a:pt x="222571" y="153732"/>
                    <a:pt x="234410" y="154775"/>
                    <a:pt x="246276" y="154775"/>
                  </a:cubicBezTo>
                  <a:cubicBezTo>
                    <a:pt x="247318" y="154775"/>
                    <a:pt x="248361" y="154767"/>
                    <a:pt x="249403" y="154751"/>
                  </a:cubicBezTo>
                  <a:cubicBezTo>
                    <a:pt x="255998" y="154648"/>
                    <a:pt x="262580" y="154224"/>
                    <a:pt x="269149" y="153478"/>
                  </a:cubicBezTo>
                  <a:cubicBezTo>
                    <a:pt x="270733" y="153295"/>
                    <a:pt x="284030" y="150559"/>
                    <a:pt x="286520" y="150559"/>
                  </a:cubicBezTo>
                  <a:cubicBezTo>
                    <a:pt x="286747" y="150559"/>
                    <a:pt x="286884" y="150581"/>
                    <a:pt x="286914" y="150631"/>
                  </a:cubicBezTo>
                  <a:cubicBezTo>
                    <a:pt x="281155" y="141336"/>
                    <a:pt x="271983" y="134510"/>
                    <a:pt x="262014" y="130024"/>
                  </a:cubicBezTo>
                  <a:cubicBezTo>
                    <a:pt x="252045" y="125538"/>
                    <a:pt x="241240" y="123217"/>
                    <a:pt x="230461" y="121392"/>
                  </a:cubicBezTo>
                  <a:cubicBezTo>
                    <a:pt x="219926" y="119605"/>
                    <a:pt x="209231" y="118242"/>
                    <a:pt x="199159" y="114681"/>
                  </a:cubicBezTo>
                  <a:cubicBezTo>
                    <a:pt x="189993" y="111442"/>
                    <a:pt x="181869" y="106293"/>
                    <a:pt x="175775" y="98670"/>
                  </a:cubicBezTo>
                  <a:cubicBezTo>
                    <a:pt x="169676" y="91047"/>
                    <a:pt x="171328" y="80178"/>
                    <a:pt x="165466" y="72311"/>
                  </a:cubicBezTo>
                  <a:cubicBezTo>
                    <a:pt x="162059" y="67735"/>
                    <a:pt x="156731" y="65048"/>
                    <a:pt x="151486" y="62798"/>
                  </a:cubicBezTo>
                  <a:cubicBezTo>
                    <a:pt x="128739" y="53041"/>
                    <a:pt x="110542" y="48992"/>
                    <a:pt x="104108" y="43348"/>
                  </a:cubicBezTo>
                  <a:cubicBezTo>
                    <a:pt x="100264" y="39980"/>
                    <a:pt x="94313" y="38354"/>
                    <a:pt x="89685" y="36407"/>
                  </a:cubicBezTo>
                  <a:cubicBezTo>
                    <a:pt x="83713" y="33887"/>
                    <a:pt x="79060" y="30738"/>
                    <a:pt x="73552" y="27479"/>
                  </a:cubicBezTo>
                  <a:cubicBezTo>
                    <a:pt x="61108" y="20119"/>
                    <a:pt x="46157" y="18422"/>
                    <a:pt x="33855" y="10741"/>
                  </a:cubicBezTo>
                  <a:cubicBezTo>
                    <a:pt x="29632" y="8106"/>
                    <a:pt x="25820" y="4809"/>
                    <a:pt x="21392" y="2527"/>
                  </a:cubicBezTo>
                  <a:cubicBezTo>
                    <a:pt x="18499" y="1030"/>
                    <a:pt x="15206" y="1"/>
                    <a:pt x="119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688500" y="1911650"/>
              <a:ext cx="93700" cy="27125"/>
            </a:xfrm>
            <a:custGeom>
              <a:avLst/>
              <a:gdLst/>
              <a:ahLst/>
              <a:cxnLst/>
              <a:rect l="l" t="t" r="r" b="b"/>
              <a:pathLst>
                <a:path w="3748" h="1085" extrusionOk="0">
                  <a:moveTo>
                    <a:pt x="3314" y="1"/>
                  </a:moveTo>
                  <a:cubicBezTo>
                    <a:pt x="3298" y="1"/>
                    <a:pt x="3282" y="2"/>
                    <a:pt x="3265" y="4"/>
                  </a:cubicBezTo>
                  <a:cubicBezTo>
                    <a:pt x="2683" y="81"/>
                    <a:pt x="2099" y="120"/>
                    <a:pt x="1513" y="120"/>
                  </a:cubicBezTo>
                  <a:cubicBezTo>
                    <a:pt x="1174" y="120"/>
                    <a:pt x="834" y="107"/>
                    <a:pt x="495" y="81"/>
                  </a:cubicBezTo>
                  <a:cubicBezTo>
                    <a:pt x="489" y="81"/>
                    <a:pt x="483" y="81"/>
                    <a:pt x="477" y="81"/>
                  </a:cubicBezTo>
                  <a:cubicBezTo>
                    <a:pt x="232" y="81"/>
                    <a:pt x="0" y="325"/>
                    <a:pt x="13" y="563"/>
                  </a:cubicBezTo>
                  <a:cubicBezTo>
                    <a:pt x="19" y="827"/>
                    <a:pt x="232" y="1039"/>
                    <a:pt x="495" y="1045"/>
                  </a:cubicBezTo>
                  <a:cubicBezTo>
                    <a:pt x="834" y="1071"/>
                    <a:pt x="1174" y="1084"/>
                    <a:pt x="1513" y="1084"/>
                  </a:cubicBezTo>
                  <a:cubicBezTo>
                    <a:pt x="2099" y="1084"/>
                    <a:pt x="2683" y="1046"/>
                    <a:pt x="3265" y="968"/>
                  </a:cubicBezTo>
                  <a:cubicBezTo>
                    <a:pt x="3394" y="962"/>
                    <a:pt x="3516" y="910"/>
                    <a:pt x="3606" y="827"/>
                  </a:cubicBezTo>
                  <a:cubicBezTo>
                    <a:pt x="3696" y="737"/>
                    <a:pt x="3747" y="615"/>
                    <a:pt x="3747" y="486"/>
                  </a:cubicBezTo>
                  <a:cubicBezTo>
                    <a:pt x="3741" y="269"/>
                    <a:pt x="3560" y="1"/>
                    <a:pt x="331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513025" y="1985975"/>
              <a:ext cx="100125" cy="27350"/>
            </a:xfrm>
            <a:custGeom>
              <a:avLst/>
              <a:gdLst/>
              <a:ahLst/>
              <a:cxnLst/>
              <a:rect l="l" t="t" r="r" b="b"/>
              <a:pathLst>
                <a:path w="4005" h="1094" extrusionOk="0">
                  <a:moveTo>
                    <a:pt x="3531" y="0"/>
                  </a:moveTo>
                  <a:cubicBezTo>
                    <a:pt x="3524" y="0"/>
                    <a:pt x="3517" y="0"/>
                    <a:pt x="3510" y="1"/>
                  </a:cubicBezTo>
                  <a:lnTo>
                    <a:pt x="495" y="129"/>
                  </a:lnTo>
                  <a:cubicBezTo>
                    <a:pt x="245" y="142"/>
                    <a:pt x="0" y="348"/>
                    <a:pt x="13" y="611"/>
                  </a:cubicBezTo>
                  <a:cubicBezTo>
                    <a:pt x="26" y="862"/>
                    <a:pt x="215" y="1094"/>
                    <a:pt x="474" y="1094"/>
                  </a:cubicBezTo>
                  <a:cubicBezTo>
                    <a:pt x="481" y="1094"/>
                    <a:pt x="488" y="1094"/>
                    <a:pt x="495" y="1093"/>
                  </a:cubicBezTo>
                  <a:lnTo>
                    <a:pt x="3510" y="965"/>
                  </a:lnTo>
                  <a:cubicBezTo>
                    <a:pt x="3767" y="952"/>
                    <a:pt x="4005" y="746"/>
                    <a:pt x="3992" y="483"/>
                  </a:cubicBezTo>
                  <a:cubicBezTo>
                    <a:pt x="3986" y="232"/>
                    <a:pt x="3790" y="0"/>
                    <a:pt x="35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06725" y="2659650"/>
              <a:ext cx="74275" cy="27175"/>
            </a:xfrm>
            <a:custGeom>
              <a:avLst/>
              <a:gdLst/>
              <a:ahLst/>
              <a:cxnLst/>
              <a:rect l="l" t="t" r="r" b="b"/>
              <a:pathLst>
                <a:path w="2971" h="1087" extrusionOk="0">
                  <a:moveTo>
                    <a:pt x="483" y="0"/>
                  </a:moveTo>
                  <a:cubicBezTo>
                    <a:pt x="213" y="0"/>
                    <a:pt x="1" y="212"/>
                    <a:pt x="1" y="482"/>
                  </a:cubicBezTo>
                  <a:cubicBezTo>
                    <a:pt x="7" y="746"/>
                    <a:pt x="219" y="958"/>
                    <a:pt x="483" y="965"/>
                  </a:cubicBezTo>
                  <a:lnTo>
                    <a:pt x="2488" y="1087"/>
                  </a:lnTo>
                  <a:cubicBezTo>
                    <a:pt x="2752" y="1087"/>
                    <a:pt x="2970" y="868"/>
                    <a:pt x="2970" y="605"/>
                  </a:cubicBezTo>
                  <a:cubicBezTo>
                    <a:pt x="2964" y="341"/>
                    <a:pt x="2752" y="129"/>
                    <a:pt x="2488" y="123"/>
                  </a:cubicBezTo>
                  <a:lnTo>
                    <a:pt x="4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140000" y="2747150"/>
              <a:ext cx="61875" cy="24150"/>
            </a:xfrm>
            <a:custGeom>
              <a:avLst/>
              <a:gdLst/>
              <a:ahLst/>
              <a:cxnLst/>
              <a:rect l="l" t="t" r="r" b="b"/>
              <a:pathLst>
                <a:path w="2475" h="966" extrusionOk="0">
                  <a:moveTo>
                    <a:pt x="482" y="1"/>
                  </a:moveTo>
                  <a:cubicBezTo>
                    <a:pt x="219" y="1"/>
                    <a:pt x="0" y="220"/>
                    <a:pt x="0" y="483"/>
                  </a:cubicBezTo>
                  <a:cubicBezTo>
                    <a:pt x="0" y="753"/>
                    <a:pt x="219" y="965"/>
                    <a:pt x="482" y="965"/>
                  </a:cubicBezTo>
                  <a:lnTo>
                    <a:pt x="1993" y="965"/>
                  </a:lnTo>
                  <a:cubicBezTo>
                    <a:pt x="2256" y="965"/>
                    <a:pt x="2475" y="753"/>
                    <a:pt x="2475" y="483"/>
                  </a:cubicBezTo>
                  <a:cubicBezTo>
                    <a:pt x="2475" y="220"/>
                    <a:pt x="2256" y="1"/>
                    <a:pt x="19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821000" y="545233"/>
            <a:ext cx="6408000" cy="251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7333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7333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helsea Market"/>
              <a:buNone/>
              <a:defRPr sz="2800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536633"/>
            <a:ext cx="10272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Josefin Slab"/>
              <a:buChar char="●"/>
              <a:defRPr sz="18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○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■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●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○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■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●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Josefin Slab"/>
              <a:buChar char="○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Josefin Slab"/>
              <a:buChar char="■"/>
              <a:defRPr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55" r:id="rId2"/>
    <p:sldLayoutId id="214748364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"/>
          <p:cNvSpPr txBox="1">
            <a:spLocks noGrp="1"/>
          </p:cNvSpPr>
          <p:nvPr>
            <p:ph type="subTitle" idx="1"/>
          </p:nvPr>
        </p:nvSpPr>
        <p:spPr>
          <a:xfrm>
            <a:off x="7445800" y="3188132"/>
            <a:ext cx="2783200" cy="89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nl-NL" dirty="0">
                <a:solidFill>
                  <a:srgbClr val="F46440"/>
                </a:solidFill>
                <a:latin typeface="Bahnschrift" panose="020B0502040204020203" pitchFamily="34" charset="0"/>
              </a:rPr>
              <a:t>WP Q&amp;A week 1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100"/>
              <a:buFont typeface="Arial"/>
              <a:buNone/>
            </a:pPr>
            <a:r>
              <a:rPr lang="nl-NL" dirty="0">
                <a:solidFill>
                  <a:srgbClr val="F46440"/>
                </a:solidFill>
                <a:latin typeface="Bahnschrift" panose="020B0502040204020203" pitchFamily="34" charset="0"/>
              </a:rPr>
              <a:t>IBO onderwijsassistent als didactisch ondersteuner</a:t>
            </a:r>
          </a:p>
        </p:txBody>
      </p:sp>
      <p:sp>
        <p:nvSpPr>
          <p:cNvPr id="329" name="Google Shape;329;p34"/>
          <p:cNvSpPr/>
          <p:nvPr/>
        </p:nvSpPr>
        <p:spPr>
          <a:xfrm>
            <a:off x="4558497" y="1514768"/>
            <a:ext cx="1450500" cy="1650833"/>
          </a:xfrm>
          <a:custGeom>
            <a:avLst/>
            <a:gdLst/>
            <a:ahLst/>
            <a:cxnLst/>
            <a:rect l="l" t="t" r="r" b="b"/>
            <a:pathLst>
              <a:path w="43515" h="49525" extrusionOk="0">
                <a:moveTo>
                  <a:pt x="26818" y="49525"/>
                </a:moveTo>
                <a:cubicBezTo>
                  <a:pt x="23091" y="44307"/>
                  <a:pt x="19649" y="38537"/>
                  <a:pt x="18328" y="32262"/>
                </a:cubicBezTo>
                <a:cubicBezTo>
                  <a:pt x="16650" y="24293"/>
                  <a:pt x="16740" y="14504"/>
                  <a:pt x="10687" y="9056"/>
                </a:cubicBezTo>
                <a:cubicBezTo>
                  <a:pt x="8092" y="6720"/>
                  <a:pt x="1219" y="5995"/>
                  <a:pt x="216" y="9339"/>
                </a:cubicBezTo>
                <a:cubicBezTo>
                  <a:pt x="-648" y="12220"/>
                  <a:pt x="3228" y="15455"/>
                  <a:pt x="6159" y="16131"/>
                </a:cubicBezTo>
                <a:cubicBezTo>
                  <a:pt x="19375" y="19181"/>
                  <a:pt x="29952" y="0"/>
                  <a:pt x="43515" y="0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nl-NL"/>
          </a:p>
        </p:txBody>
      </p:sp>
      <p:grpSp>
        <p:nvGrpSpPr>
          <p:cNvPr id="330" name="Google Shape;330;p34"/>
          <p:cNvGrpSpPr/>
          <p:nvPr/>
        </p:nvGrpSpPr>
        <p:grpSpPr>
          <a:xfrm>
            <a:off x="4805302" y="3175517"/>
            <a:ext cx="2783205" cy="3376743"/>
            <a:chOff x="6969975" y="1129950"/>
            <a:chExt cx="409600" cy="496950"/>
          </a:xfrm>
        </p:grpSpPr>
        <p:sp>
          <p:nvSpPr>
            <p:cNvPr id="331" name="Google Shape;331;p34"/>
            <p:cNvSpPr/>
            <p:nvPr/>
          </p:nvSpPr>
          <p:spPr>
            <a:xfrm>
              <a:off x="7246075" y="1228500"/>
              <a:ext cx="118450" cy="63525"/>
            </a:xfrm>
            <a:custGeom>
              <a:avLst/>
              <a:gdLst/>
              <a:ahLst/>
              <a:cxnLst/>
              <a:rect l="l" t="t" r="r" b="b"/>
              <a:pathLst>
                <a:path w="4738" h="2541" extrusionOk="0">
                  <a:moveTo>
                    <a:pt x="392" y="1"/>
                  </a:moveTo>
                  <a:cubicBezTo>
                    <a:pt x="392" y="1"/>
                    <a:pt x="1" y="60"/>
                    <a:pt x="10" y="238"/>
                  </a:cubicBezTo>
                  <a:cubicBezTo>
                    <a:pt x="18" y="413"/>
                    <a:pt x="65" y="826"/>
                    <a:pt x="65" y="826"/>
                  </a:cubicBezTo>
                  <a:cubicBezTo>
                    <a:pt x="65" y="826"/>
                    <a:pt x="65" y="826"/>
                    <a:pt x="65" y="826"/>
                  </a:cubicBezTo>
                  <a:cubicBezTo>
                    <a:pt x="77" y="826"/>
                    <a:pt x="149" y="2283"/>
                    <a:pt x="2127" y="2524"/>
                  </a:cubicBezTo>
                  <a:cubicBezTo>
                    <a:pt x="2219" y="2535"/>
                    <a:pt x="2308" y="2540"/>
                    <a:pt x="2394" y="2540"/>
                  </a:cubicBezTo>
                  <a:cubicBezTo>
                    <a:pt x="4178" y="2540"/>
                    <a:pt x="4738" y="266"/>
                    <a:pt x="4738" y="266"/>
                  </a:cubicBezTo>
                  <a:cubicBezTo>
                    <a:pt x="4738" y="266"/>
                    <a:pt x="4663" y="147"/>
                    <a:pt x="4603" y="147"/>
                  </a:cubicBezTo>
                  <a:cubicBezTo>
                    <a:pt x="4583" y="147"/>
                    <a:pt x="4565" y="160"/>
                    <a:pt x="4551" y="196"/>
                  </a:cubicBezTo>
                  <a:cubicBezTo>
                    <a:pt x="3974" y="1211"/>
                    <a:pt x="3173" y="1624"/>
                    <a:pt x="2506" y="1624"/>
                  </a:cubicBezTo>
                  <a:cubicBezTo>
                    <a:pt x="2013" y="1624"/>
                    <a:pt x="1593" y="1398"/>
                    <a:pt x="1391" y="1022"/>
                  </a:cubicBezTo>
                  <a:cubicBezTo>
                    <a:pt x="914" y="135"/>
                    <a:pt x="765" y="115"/>
                    <a:pt x="3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2" name="Google Shape;332;p34"/>
            <p:cNvSpPr/>
            <p:nvPr/>
          </p:nvSpPr>
          <p:spPr>
            <a:xfrm>
              <a:off x="7355675" y="1215375"/>
              <a:ext cx="23900" cy="26625"/>
            </a:xfrm>
            <a:custGeom>
              <a:avLst/>
              <a:gdLst/>
              <a:ahLst/>
              <a:cxnLst/>
              <a:rect l="l" t="t" r="r" b="b"/>
              <a:pathLst>
                <a:path w="956" h="1065" extrusionOk="0">
                  <a:moveTo>
                    <a:pt x="817" y="1"/>
                  </a:moveTo>
                  <a:lnTo>
                    <a:pt x="817" y="1"/>
                  </a:lnTo>
                  <a:cubicBezTo>
                    <a:pt x="631" y="91"/>
                    <a:pt x="495" y="253"/>
                    <a:pt x="363" y="411"/>
                  </a:cubicBezTo>
                  <a:cubicBezTo>
                    <a:pt x="442" y="291"/>
                    <a:pt x="611" y="60"/>
                    <a:pt x="574" y="31"/>
                  </a:cubicBezTo>
                  <a:cubicBezTo>
                    <a:pt x="572" y="30"/>
                    <a:pt x="570" y="30"/>
                    <a:pt x="568" y="30"/>
                  </a:cubicBezTo>
                  <a:cubicBezTo>
                    <a:pt x="515" y="30"/>
                    <a:pt x="282" y="342"/>
                    <a:pt x="192" y="521"/>
                  </a:cubicBezTo>
                  <a:cubicBezTo>
                    <a:pt x="187" y="400"/>
                    <a:pt x="132" y="194"/>
                    <a:pt x="69" y="192"/>
                  </a:cubicBezTo>
                  <a:cubicBezTo>
                    <a:pt x="68" y="192"/>
                    <a:pt x="68" y="192"/>
                    <a:pt x="68" y="192"/>
                  </a:cubicBezTo>
                  <a:cubicBezTo>
                    <a:pt x="3" y="192"/>
                    <a:pt x="1" y="414"/>
                    <a:pt x="27" y="530"/>
                  </a:cubicBezTo>
                  <a:cubicBezTo>
                    <a:pt x="51" y="644"/>
                    <a:pt x="86" y="769"/>
                    <a:pt x="36" y="877"/>
                  </a:cubicBezTo>
                  <a:cubicBezTo>
                    <a:pt x="38" y="927"/>
                    <a:pt x="55" y="978"/>
                    <a:pt x="86" y="1020"/>
                  </a:cubicBezTo>
                  <a:cubicBezTo>
                    <a:pt x="113" y="1049"/>
                    <a:pt x="153" y="1064"/>
                    <a:pt x="194" y="1064"/>
                  </a:cubicBezTo>
                  <a:cubicBezTo>
                    <a:pt x="199" y="1064"/>
                    <a:pt x="204" y="1064"/>
                    <a:pt x="209" y="1064"/>
                  </a:cubicBezTo>
                  <a:cubicBezTo>
                    <a:pt x="374" y="1044"/>
                    <a:pt x="484" y="886"/>
                    <a:pt x="622" y="789"/>
                  </a:cubicBezTo>
                  <a:cubicBezTo>
                    <a:pt x="736" y="712"/>
                    <a:pt x="956" y="587"/>
                    <a:pt x="938" y="534"/>
                  </a:cubicBezTo>
                  <a:cubicBezTo>
                    <a:pt x="934" y="523"/>
                    <a:pt x="920" y="518"/>
                    <a:pt x="900" y="518"/>
                  </a:cubicBezTo>
                  <a:cubicBezTo>
                    <a:pt x="828" y="518"/>
                    <a:pt x="675" y="581"/>
                    <a:pt x="589" y="622"/>
                  </a:cubicBezTo>
                  <a:lnTo>
                    <a:pt x="793" y="431"/>
                  </a:lnTo>
                  <a:cubicBezTo>
                    <a:pt x="848" y="376"/>
                    <a:pt x="956" y="282"/>
                    <a:pt x="932" y="247"/>
                  </a:cubicBezTo>
                  <a:cubicBezTo>
                    <a:pt x="929" y="242"/>
                    <a:pt x="922" y="240"/>
                    <a:pt x="914" y="240"/>
                  </a:cubicBezTo>
                  <a:cubicBezTo>
                    <a:pt x="851" y="240"/>
                    <a:pt x="655" y="354"/>
                    <a:pt x="558" y="431"/>
                  </a:cubicBezTo>
                  <a:lnTo>
                    <a:pt x="806" y="71"/>
                  </a:lnTo>
                  <a:cubicBezTo>
                    <a:pt x="820" y="49"/>
                    <a:pt x="835" y="18"/>
                    <a:pt x="81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3" name="Google Shape;333;p34"/>
            <p:cNvSpPr/>
            <p:nvPr/>
          </p:nvSpPr>
          <p:spPr>
            <a:xfrm>
              <a:off x="7303400" y="1268650"/>
              <a:ext cx="8325" cy="40825"/>
            </a:xfrm>
            <a:custGeom>
              <a:avLst/>
              <a:gdLst/>
              <a:ahLst/>
              <a:cxnLst/>
              <a:rect l="l" t="t" r="r" b="b"/>
              <a:pathLst>
                <a:path w="333" h="1633" extrusionOk="0">
                  <a:moveTo>
                    <a:pt x="267" y="1"/>
                  </a:moveTo>
                  <a:cubicBezTo>
                    <a:pt x="260" y="1"/>
                    <a:pt x="253" y="4"/>
                    <a:pt x="249" y="13"/>
                  </a:cubicBezTo>
                  <a:cubicBezTo>
                    <a:pt x="141" y="264"/>
                    <a:pt x="117" y="547"/>
                    <a:pt x="75" y="815"/>
                  </a:cubicBezTo>
                  <a:cubicBezTo>
                    <a:pt x="36" y="1083"/>
                    <a:pt x="1" y="1342"/>
                    <a:pt x="16" y="1614"/>
                  </a:cubicBezTo>
                  <a:cubicBezTo>
                    <a:pt x="16" y="1625"/>
                    <a:pt x="27" y="1632"/>
                    <a:pt x="36" y="1632"/>
                  </a:cubicBezTo>
                  <a:cubicBezTo>
                    <a:pt x="44" y="1632"/>
                    <a:pt x="51" y="1628"/>
                    <a:pt x="53" y="1619"/>
                  </a:cubicBezTo>
                  <a:cubicBezTo>
                    <a:pt x="150" y="1122"/>
                    <a:pt x="332" y="531"/>
                    <a:pt x="295" y="26"/>
                  </a:cubicBezTo>
                  <a:cubicBezTo>
                    <a:pt x="294" y="12"/>
                    <a:pt x="280" y="1"/>
                    <a:pt x="2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4" name="Google Shape;334;p34"/>
            <p:cNvSpPr/>
            <p:nvPr/>
          </p:nvSpPr>
          <p:spPr>
            <a:xfrm>
              <a:off x="7310350" y="1268425"/>
              <a:ext cx="8450" cy="42825"/>
            </a:xfrm>
            <a:custGeom>
              <a:avLst/>
              <a:gdLst/>
              <a:ahLst/>
              <a:cxnLst/>
              <a:rect l="l" t="t" r="r" b="b"/>
              <a:pathLst>
                <a:path w="338" h="1713" extrusionOk="0">
                  <a:moveTo>
                    <a:pt x="63" y="1"/>
                  </a:moveTo>
                  <a:cubicBezTo>
                    <a:pt x="32" y="1"/>
                    <a:pt x="0" y="22"/>
                    <a:pt x="2" y="59"/>
                  </a:cubicBezTo>
                  <a:cubicBezTo>
                    <a:pt x="28" y="600"/>
                    <a:pt x="96" y="1138"/>
                    <a:pt x="208" y="1667"/>
                  </a:cubicBezTo>
                  <a:cubicBezTo>
                    <a:pt x="215" y="1698"/>
                    <a:pt x="241" y="1713"/>
                    <a:pt x="269" y="1713"/>
                  </a:cubicBezTo>
                  <a:cubicBezTo>
                    <a:pt x="303" y="1713"/>
                    <a:pt x="338" y="1690"/>
                    <a:pt x="335" y="1650"/>
                  </a:cubicBezTo>
                  <a:cubicBezTo>
                    <a:pt x="307" y="1109"/>
                    <a:pt x="234" y="571"/>
                    <a:pt x="118" y="44"/>
                  </a:cubicBezTo>
                  <a:cubicBezTo>
                    <a:pt x="112" y="15"/>
                    <a:pt x="88" y="1"/>
                    <a:pt x="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5" name="Google Shape;335;p34"/>
            <p:cNvSpPr/>
            <p:nvPr/>
          </p:nvSpPr>
          <p:spPr>
            <a:xfrm>
              <a:off x="7297375" y="1308050"/>
              <a:ext cx="29925" cy="57100"/>
            </a:xfrm>
            <a:custGeom>
              <a:avLst/>
              <a:gdLst/>
              <a:ahLst/>
              <a:cxnLst/>
              <a:rect l="l" t="t" r="r" b="b"/>
              <a:pathLst>
                <a:path w="1197" h="2284" extrusionOk="0">
                  <a:moveTo>
                    <a:pt x="0" y="1"/>
                  </a:moveTo>
                  <a:lnTo>
                    <a:pt x="84" y="12"/>
                  </a:lnTo>
                  <a:lnTo>
                    <a:pt x="81" y="1802"/>
                  </a:lnTo>
                  <a:cubicBezTo>
                    <a:pt x="79" y="1922"/>
                    <a:pt x="86" y="2041"/>
                    <a:pt x="99" y="2162"/>
                  </a:cubicBezTo>
                  <a:cubicBezTo>
                    <a:pt x="99" y="2195"/>
                    <a:pt x="114" y="2230"/>
                    <a:pt x="136" y="2254"/>
                  </a:cubicBezTo>
                  <a:cubicBezTo>
                    <a:pt x="164" y="2274"/>
                    <a:pt x="195" y="2283"/>
                    <a:pt x="228" y="2283"/>
                  </a:cubicBezTo>
                  <a:cubicBezTo>
                    <a:pt x="232" y="2283"/>
                    <a:pt x="236" y="2283"/>
                    <a:pt x="239" y="2283"/>
                  </a:cubicBezTo>
                  <a:cubicBezTo>
                    <a:pt x="254" y="2283"/>
                    <a:pt x="268" y="2283"/>
                    <a:pt x="282" y="2283"/>
                  </a:cubicBezTo>
                  <a:cubicBezTo>
                    <a:pt x="483" y="2283"/>
                    <a:pt x="684" y="2254"/>
                    <a:pt x="876" y="2195"/>
                  </a:cubicBezTo>
                  <a:cubicBezTo>
                    <a:pt x="988" y="2162"/>
                    <a:pt x="1107" y="2109"/>
                    <a:pt x="1160" y="2006"/>
                  </a:cubicBezTo>
                  <a:cubicBezTo>
                    <a:pt x="1197" y="1931"/>
                    <a:pt x="1195" y="1843"/>
                    <a:pt x="1190" y="1762"/>
                  </a:cubicBezTo>
                  <a:cubicBezTo>
                    <a:pt x="1166" y="1189"/>
                    <a:pt x="1140" y="618"/>
                    <a:pt x="1114" y="4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6" name="Google Shape;336;p34"/>
            <p:cNvSpPr/>
            <p:nvPr/>
          </p:nvSpPr>
          <p:spPr>
            <a:xfrm>
              <a:off x="7103225" y="1228075"/>
              <a:ext cx="115825" cy="63450"/>
            </a:xfrm>
            <a:custGeom>
              <a:avLst/>
              <a:gdLst/>
              <a:ahLst/>
              <a:cxnLst/>
              <a:rect l="l" t="t" r="r" b="b"/>
              <a:pathLst>
                <a:path w="4633" h="2538" extrusionOk="0">
                  <a:moveTo>
                    <a:pt x="4243" y="0"/>
                  </a:moveTo>
                  <a:cubicBezTo>
                    <a:pt x="3870" y="114"/>
                    <a:pt x="3721" y="134"/>
                    <a:pt x="3244" y="1019"/>
                  </a:cubicBezTo>
                  <a:cubicBezTo>
                    <a:pt x="2981" y="1510"/>
                    <a:pt x="2661" y="1775"/>
                    <a:pt x="2278" y="1775"/>
                  </a:cubicBezTo>
                  <a:cubicBezTo>
                    <a:pt x="1968" y="1775"/>
                    <a:pt x="1617" y="1601"/>
                    <a:pt x="1222" y="1234"/>
                  </a:cubicBezTo>
                  <a:cubicBezTo>
                    <a:pt x="600" y="659"/>
                    <a:pt x="293" y="380"/>
                    <a:pt x="163" y="266"/>
                  </a:cubicBezTo>
                  <a:cubicBezTo>
                    <a:pt x="104" y="371"/>
                    <a:pt x="51" y="479"/>
                    <a:pt x="0" y="589"/>
                  </a:cubicBezTo>
                  <a:cubicBezTo>
                    <a:pt x="232" y="1216"/>
                    <a:pt x="878" y="2538"/>
                    <a:pt x="2238" y="2538"/>
                  </a:cubicBezTo>
                  <a:cubicBezTo>
                    <a:pt x="2325" y="2538"/>
                    <a:pt x="2415" y="2533"/>
                    <a:pt x="2508" y="2521"/>
                  </a:cubicBezTo>
                  <a:cubicBezTo>
                    <a:pt x="4486" y="2282"/>
                    <a:pt x="4558" y="823"/>
                    <a:pt x="4570" y="823"/>
                  </a:cubicBezTo>
                  <a:cubicBezTo>
                    <a:pt x="4570" y="823"/>
                    <a:pt x="4571" y="823"/>
                    <a:pt x="4571" y="824"/>
                  </a:cubicBezTo>
                  <a:cubicBezTo>
                    <a:pt x="4571" y="824"/>
                    <a:pt x="4617" y="413"/>
                    <a:pt x="4626" y="235"/>
                  </a:cubicBezTo>
                  <a:cubicBezTo>
                    <a:pt x="4632" y="59"/>
                    <a:pt x="4243" y="0"/>
                    <a:pt x="42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7" name="Google Shape;337;p34"/>
            <p:cNvSpPr/>
            <p:nvPr/>
          </p:nvSpPr>
          <p:spPr>
            <a:xfrm>
              <a:off x="7110350" y="1521150"/>
              <a:ext cx="26500" cy="97950"/>
            </a:xfrm>
            <a:custGeom>
              <a:avLst/>
              <a:gdLst/>
              <a:ahLst/>
              <a:cxnLst/>
              <a:rect l="l" t="t" r="r" b="b"/>
              <a:pathLst>
                <a:path w="1060" h="3918" extrusionOk="0">
                  <a:moveTo>
                    <a:pt x="157" y="0"/>
                  </a:moveTo>
                  <a:cubicBezTo>
                    <a:pt x="98" y="1070"/>
                    <a:pt x="51" y="2139"/>
                    <a:pt x="19" y="3209"/>
                  </a:cubicBezTo>
                  <a:cubicBezTo>
                    <a:pt x="12" y="3382"/>
                    <a:pt x="8" y="3553"/>
                    <a:pt x="3" y="3725"/>
                  </a:cubicBezTo>
                  <a:cubicBezTo>
                    <a:pt x="3" y="3747"/>
                    <a:pt x="1" y="3767"/>
                    <a:pt x="1" y="3788"/>
                  </a:cubicBezTo>
                  <a:cubicBezTo>
                    <a:pt x="1" y="3821"/>
                    <a:pt x="1" y="3859"/>
                    <a:pt x="21" y="3881"/>
                  </a:cubicBezTo>
                  <a:cubicBezTo>
                    <a:pt x="38" y="3897"/>
                    <a:pt x="63" y="3905"/>
                    <a:pt x="87" y="3905"/>
                  </a:cubicBezTo>
                  <a:cubicBezTo>
                    <a:pt x="90" y="3905"/>
                    <a:pt x="93" y="3905"/>
                    <a:pt x="95" y="3905"/>
                  </a:cubicBezTo>
                  <a:lnTo>
                    <a:pt x="418" y="3916"/>
                  </a:lnTo>
                  <a:cubicBezTo>
                    <a:pt x="432" y="3917"/>
                    <a:pt x="445" y="3917"/>
                    <a:pt x="459" y="3917"/>
                  </a:cubicBezTo>
                  <a:cubicBezTo>
                    <a:pt x="489" y="3917"/>
                    <a:pt x="520" y="3913"/>
                    <a:pt x="550" y="3892"/>
                  </a:cubicBezTo>
                  <a:cubicBezTo>
                    <a:pt x="592" y="3861"/>
                    <a:pt x="611" y="3808"/>
                    <a:pt x="620" y="3753"/>
                  </a:cubicBezTo>
                  <a:cubicBezTo>
                    <a:pt x="627" y="3723"/>
                    <a:pt x="631" y="3692"/>
                    <a:pt x="633" y="3659"/>
                  </a:cubicBezTo>
                  <a:cubicBezTo>
                    <a:pt x="642" y="3514"/>
                    <a:pt x="653" y="3369"/>
                    <a:pt x="666" y="3226"/>
                  </a:cubicBezTo>
                  <a:cubicBezTo>
                    <a:pt x="743" y="2304"/>
                    <a:pt x="873" y="1386"/>
                    <a:pt x="1060" y="479"/>
                  </a:cubicBezTo>
                  <a:lnTo>
                    <a:pt x="1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8" name="Google Shape;338;p34"/>
            <p:cNvSpPr/>
            <p:nvPr/>
          </p:nvSpPr>
          <p:spPr>
            <a:xfrm>
              <a:off x="7141325" y="1512400"/>
              <a:ext cx="32200" cy="108025"/>
            </a:xfrm>
            <a:custGeom>
              <a:avLst/>
              <a:gdLst/>
              <a:ahLst/>
              <a:cxnLst/>
              <a:rect l="l" t="t" r="r" b="b"/>
              <a:pathLst>
                <a:path w="1288" h="4321" extrusionOk="0">
                  <a:moveTo>
                    <a:pt x="1009" y="1"/>
                  </a:moveTo>
                  <a:lnTo>
                    <a:pt x="1" y="293"/>
                  </a:lnTo>
                  <a:cubicBezTo>
                    <a:pt x="242" y="1411"/>
                    <a:pt x="460" y="2537"/>
                    <a:pt x="653" y="3669"/>
                  </a:cubicBezTo>
                  <a:cubicBezTo>
                    <a:pt x="677" y="3811"/>
                    <a:pt x="701" y="3954"/>
                    <a:pt x="725" y="4097"/>
                  </a:cubicBezTo>
                  <a:cubicBezTo>
                    <a:pt x="739" y="4171"/>
                    <a:pt x="752" y="4246"/>
                    <a:pt x="763" y="4321"/>
                  </a:cubicBezTo>
                  <a:lnTo>
                    <a:pt x="1204" y="4218"/>
                  </a:lnTo>
                  <a:cubicBezTo>
                    <a:pt x="1233" y="4213"/>
                    <a:pt x="1257" y="4200"/>
                    <a:pt x="1272" y="4178"/>
                  </a:cubicBezTo>
                  <a:cubicBezTo>
                    <a:pt x="1283" y="4154"/>
                    <a:pt x="1288" y="4125"/>
                    <a:pt x="1283" y="4097"/>
                  </a:cubicBezTo>
                  <a:lnTo>
                    <a:pt x="1283" y="4095"/>
                  </a:lnTo>
                  <a:cubicBezTo>
                    <a:pt x="1277" y="3956"/>
                    <a:pt x="1270" y="3818"/>
                    <a:pt x="1263" y="3677"/>
                  </a:cubicBezTo>
                  <a:cubicBezTo>
                    <a:pt x="1200" y="2450"/>
                    <a:pt x="1116" y="1224"/>
                    <a:pt x="10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39" name="Google Shape;339;p34"/>
            <p:cNvSpPr/>
            <p:nvPr/>
          </p:nvSpPr>
          <p:spPr>
            <a:xfrm>
              <a:off x="7121950" y="1167275"/>
              <a:ext cx="45150" cy="169750"/>
            </a:xfrm>
            <a:custGeom>
              <a:avLst/>
              <a:gdLst/>
              <a:ahLst/>
              <a:cxnLst/>
              <a:rect l="l" t="t" r="r" b="b"/>
              <a:pathLst>
                <a:path w="1806" h="6790" extrusionOk="0">
                  <a:moveTo>
                    <a:pt x="1134" y="1"/>
                  </a:moveTo>
                  <a:lnTo>
                    <a:pt x="0" y="5744"/>
                  </a:lnTo>
                  <a:cubicBezTo>
                    <a:pt x="71" y="6141"/>
                    <a:pt x="292" y="6537"/>
                    <a:pt x="659" y="6710"/>
                  </a:cubicBezTo>
                  <a:cubicBezTo>
                    <a:pt x="771" y="6763"/>
                    <a:pt x="896" y="6789"/>
                    <a:pt x="1021" y="6789"/>
                  </a:cubicBezTo>
                  <a:cubicBezTo>
                    <a:pt x="1304" y="6789"/>
                    <a:pt x="1587" y="6656"/>
                    <a:pt x="1709" y="6403"/>
                  </a:cubicBezTo>
                  <a:cubicBezTo>
                    <a:pt x="1784" y="6245"/>
                    <a:pt x="1792" y="6064"/>
                    <a:pt x="1795" y="5891"/>
                  </a:cubicBezTo>
                  <a:cubicBezTo>
                    <a:pt x="1806" y="5322"/>
                    <a:pt x="1770" y="4753"/>
                    <a:pt x="1687" y="4191"/>
                  </a:cubicBezTo>
                  <a:cubicBezTo>
                    <a:pt x="1485" y="2792"/>
                    <a:pt x="997" y="1409"/>
                    <a:pt x="1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0" name="Google Shape;340;p34"/>
            <p:cNvSpPr/>
            <p:nvPr/>
          </p:nvSpPr>
          <p:spPr>
            <a:xfrm>
              <a:off x="7110425" y="1601300"/>
              <a:ext cx="16600" cy="13700"/>
            </a:xfrm>
            <a:custGeom>
              <a:avLst/>
              <a:gdLst/>
              <a:ahLst/>
              <a:cxnLst/>
              <a:rect l="l" t="t" r="r" b="b"/>
              <a:pathLst>
                <a:path w="664" h="548" extrusionOk="0">
                  <a:moveTo>
                    <a:pt x="16" y="1"/>
                  </a:moveTo>
                  <a:cubicBezTo>
                    <a:pt x="13" y="42"/>
                    <a:pt x="13" y="80"/>
                    <a:pt x="11" y="123"/>
                  </a:cubicBezTo>
                  <a:cubicBezTo>
                    <a:pt x="9" y="167"/>
                    <a:pt x="7" y="207"/>
                    <a:pt x="7" y="249"/>
                  </a:cubicBezTo>
                  <a:cubicBezTo>
                    <a:pt x="5" y="339"/>
                    <a:pt x="2" y="427"/>
                    <a:pt x="0" y="517"/>
                  </a:cubicBezTo>
                  <a:cubicBezTo>
                    <a:pt x="141" y="523"/>
                    <a:pt x="406" y="536"/>
                    <a:pt x="617" y="547"/>
                  </a:cubicBezTo>
                  <a:cubicBezTo>
                    <a:pt x="624" y="517"/>
                    <a:pt x="628" y="484"/>
                    <a:pt x="628" y="453"/>
                  </a:cubicBezTo>
                  <a:cubicBezTo>
                    <a:pt x="633" y="398"/>
                    <a:pt x="639" y="339"/>
                    <a:pt x="641" y="288"/>
                  </a:cubicBezTo>
                  <a:cubicBezTo>
                    <a:pt x="644" y="235"/>
                    <a:pt x="648" y="185"/>
                    <a:pt x="652" y="134"/>
                  </a:cubicBezTo>
                  <a:cubicBezTo>
                    <a:pt x="655" y="97"/>
                    <a:pt x="659" y="58"/>
                    <a:pt x="663" y="20"/>
                  </a:cubicBezTo>
                  <a:lnTo>
                    <a:pt x="1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1" name="Google Shape;341;p34"/>
            <p:cNvSpPr/>
            <p:nvPr/>
          </p:nvSpPr>
          <p:spPr>
            <a:xfrm>
              <a:off x="7157625" y="1604100"/>
              <a:ext cx="15800" cy="10725"/>
            </a:xfrm>
            <a:custGeom>
              <a:avLst/>
              <a:gdLst/>
              <a:ahLst/>
              <a:cxnLst/>
              <a:rect l="l" t="t" r="r" b="b"/>
              <a:pathLst>
                <a:path w="632" h="429" extrusionOk="0">
                  <a:moveTo>
                    <a:pt x="1" y="1"/>
                  </a:moveTo>
                  <a:cubicBezTo>
                    <a:pt x="5" y="25"/>
                    <a:pt x="10" y="47"/>
                    <a:pt x="14" y="71"/>
                  </a:cubicBezTo>
                  <a:cubicBezTo>
                    <a:pt x="23" y="123"/>
                    <a:pt x="32" y="176"/>
                    <a:pt x="40" y="231"/>
                  </a:cubicBezTo>
                  <a:cubicBezTo>
                    <a:pt x="51" y="297"/>
                    <a:pt x="62" y="363"/>
                    <a:pt x="76" y="429"/>
                  </a:cubicBezTo>
                  <a:lnTo>
                    <a:pt x="631" y="429"/>
                  </a:lnTo>
                  <a:lnTo>
                    <a:pt x="631" y="427"/>
                  </a:lnTo>
                  <a:cubicBezTo>
                    <a:pt x="629" y="372"/>
                    <a:pt x="627" y="312"/>
                    <a:pt x="625" y="262"/>
                  </a:cubicBezTo>
                  <a:cubicBezTo>
                    <a:pt x="622" y="209"/>
                    <a:pt x="620" y="159"/>
                    <a:pt x="618" y="108"/>
                  </a:cubicBezTo>
                  <a:cubicBezTo>
                    <a:pt x="616" y="75"/>
                    <a:pt x="614" y="42"/>
                    <a:pt x="611" y="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2" name="Google Shape;342;p34"/>
            <p:cNvSpPr/>
            <p:nvPr/>
          </p:nvSpPr>
          <p:spPr>
            <a:xfrm>
              <a:off x="7157900" y="1605850"/>
              <a:ext cx="15250" cy="3000"/>
            </a:xfrm>
            <a:custGeom>
              <a:avLst/>
              <a:gdLst/>
              <a:ahLst/>
              <a:cxnLst/>
              <a:rect l="l" t="t" r="r" b="b"/>
              <a:pathLst>
                <a:path w="610" h="120" extrusionOk="0">
                  <a:moveTo>
                    <a:pt x="1" y="1"/>
                  </a:moveTo>
                  <a:cubicBezTo>
                    <a:pt x="7" y="36"/>
                    <a:pt x="14" y="75"/>
                    <a:pt x="21" y="113"/>
                  </a:cubicBezTo>
                  <a:cubicBezTo>
                    <a:pt x="114" y="117"/>
                    <a:pt x="206" y="119"/>
                    <a:pt x="298" y="119"/>
                  </a:cubicBezTo>
                  <a:cubicBezTo>
                    <a:pt x="391" y="119"/>
                    <a:pt x="483" y="117"/>
                    <a:pt x="576" y="113"/>
                  </a:cubicBezTo>
                  <a:lnTo>
                    <a:pt x="609" y="113"/>
                  </a:lnTo>
                  <a:cubicBezTo>
                    <a:pt x="609" y="86"/>
                    <a:pt x="607" y="62"/>
                    <a:pt x="605" y="38"/>
                  </a:cubicBezTo>
                  <a:cubicBezTo>
                    <a:pt x="510" y="32"/>
                    <a:pt x="416" y="27"/>
                    <a:pt x="321" y="23"/>
                  </a:cubicBezTo>
                  <a:cubicBezTo>
                    <a:pt x="216" y="16"/>
                    <a:pt x="108" y="7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3" name="Google Shape;343;p34"/>
            <p:cNvSpPr/>
            <p:nvPr/>
          </p:nvSpPr>
          <p:spPr>
            <a:xfrm>
              <a:off x="7110575" y="1604325"/>
              <a:ext cx="16175" cy="4200"/>
            </a:xfrm>
            <a:custGeom>
              <a:avLst/>
              <a:gdLst/>
              <a:ahLst/>
              <a:cxnLst/>
              <a:rect l="l" t="t" r="r" b="b"/>
              <a:pathLst>
                <a:path w="647" h="168" extrusionOk="0">
                  <a:moveTo>
                    <a:pt x="117" y="1"/>
                  </a:moveTo>
                  <a:cubicBezTo>
                    <a:pt x="80" y="1"/>
                    <a:pt x="42" y="1"/>
                    <a:pt x="5" y="2"/>
                  </a:cubicBezTo>
                  <a:cubicBezTo>
                    <a:pt x="3" y="46"/>
                    <a:pt x="1" y="86"/>
                    <a:pt x="1" y="128"/>
                  </a:cubicBezTo>
                  <a:cubicBezTo>
                    <a:pt x="128" y="136"/>
                    <a:pt x="258" y="141"/>
                    <a:pt x="385" y="145"/>
                  </a:cubicBezTo>
                  <a:cubicBezTo>
                    <a:pt x="466" y="150"/>
                    <a:pt x="552" y="158"/>
                    <a:pt x="635" y="167"/>
                  </a:cubicBezTo>
                  <a:cubicBezTo>
                    <a:pt x="638" y="114"/>
                    <a:pt x="642" y="64"/>
                    <a:pt x="646" y="13"/>
                  </a:cubicBezTo>
                  <a:cubicBezTo>
                    <a:pt x="559" y="11"/>
                    <a:pt x="471" y="13"/>
                    <a:pt x="385" y="7"/>
                  </a:cubicBezTo>
                  <a:cubicBezTo>
                    <a:pt x="297" y="4"/>
                    <a:pt x="207" y="1"/>
                    <a:pt x="1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4" name="Google Shape;344;p34"/>
            <p:cNvSpPr/>
            <p:nvPr/>
          </p:nvSpPr>
          <p:spPr>
            <a:xfrm>
              <a:off x="7129200" y="1228175"/>
              <a:ext cx="57350" cy="102775"/>
            </a:xfrm>
            <a:custGeom>
              <a:avLst/>
              <a:gdLst/>
              <a:ahLst/>
              <a:cxnLst/>
              <a:rect l="l" t="t" r="r" b="b"/>
              <a:pathLst>
                <a:path w="2294" h="4111" extrusionOk="0">
                  <a:moveTo>
                    <a:pt x="710" y="0"/>
                  </a:moveTo>
                  <a:lnTo>
                    <a:pt x="0" y="4098"/>
                  </a:lnTo>
                  <a:cubicBezTo>
                    <a:pt x="161" y="4105"/>
                    <a:pt x="323" y="4111"/>
                    <a:pt x="485" y="4111"/>
                  </a:cubicBezTo>
                  <a:cubicBezTo>
                    <a:pt x="530" y="4111"/>
                    <a:pt x="576" y="4110"/>
                    <a:pt x="622" y="4109"/>
                  </a:cubicBezTo>
                  <a:cubicBezTo>
                    <a:pt x="1140" y="4105"/>
                    <a:pt x="1658" y="4046"/>
                    <a:pt x="2166" y="3936"/>
                  </a:cubicBezTo>
                  <a:cubicBezTo>
                    <a:pt x="2207" y="3927"/>
                    <a:pt x="2249" y="3916"/>
                    <a:pt x="2293" y="3905"/>
                  </a:cubicBezTo>
                  <a:cubicBezTo>
                    <a:pt x="2207" y="3407"/>
                    <a:pt x="2126" y="2908"/>
                    <a:pt x="2025" y="2418"/>
                  </a:cubicBezTo>
                  <a:cubicBezTo>
                    <a:pt x="1926" y="1940"/>
                    <a:pt x="1812" y="1461"/>
                    <a:pt x="1608" y="1028"/>
                  </a:cubicBezTo>
                  <a:cubicBezTo>
                    <a:pt x="1401" y="596"/>
                    <a:pt x="1101" y="209"/>
                    <a:pt x="7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5" name="Google Shape;345;p34"/>
            <p:cNvSpPr/>
            <p:nvPr/>
          </p:nvSpPr>
          <p:spPr>
            <a:xfrm>
              <a:off x="7175425" y="1323475"/>
              <a:ext cx="13525" cy="11950"/>
            </a:xfrm>
            <a:custGeom>
              <a:avLst/>
              <a:gdLst/>
              <a:ahLst/>
              <a:cxnLst/>
              <a:rect l="l" t="t" r="r" b="b"/>
              <a:pathLst>
                <a:path w="541" h="478" extrusionOk="0">
                  <a:moveTo>
                    <a:pt x="475" y="1"/>
                  </a:moveTo>
                  <a:lnTo>
                    <a:pt x="0" y="95"/>
                  </a:lnTo>
                  <a:lnTo>
                    <a:pt x="38" y="478"/>
                  </a:lnTo>
                  <a:cubicBezTo>
                    <a:pt x="271" y="478"/>
                    <a:pt x="541" y="374"/>
                    <a:pt x="541" y="374"/>
                  </a:cubicBezTo>
                  <a:lnTo>
                    <a:pt x="4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6" name="Google Shape;346;p34"/>
            <p:cNvSpPr/>
            <p:nvPr/>
          </p:nvSpPr>
          <p:spPr>
            <a:xfrm>
              <a:off x="7117825" y="1145500"/>
              <a:ext cx="38250" cy="41525"/>
            </a:xfrm>
            <a:custGeom>
              <a:avLst/>
              <a:gdLst/>
              <a:ahLst/>
              <a:cxnLst/>
              <a:rect l="l" t="t" r="r" b="b"/>
              <a:pathLst>
                <a:path w="1530" h="1661" extrusionOk="0">
                  <a:moveTo>
                    <a:pt x="155" y="0"/>
                  </a:moveTo>
                  <a:cubicBezTo>
                    <a:pt x="75" y="0"/>
                    <a:pt x="19" y="7"/>
                    <a:pt x="1" y="20"/>
                  </a:cubicBezTo>
                  <a:lnTo>
                    <a:pt x="1274" y="1660"/>
                  </a:lnTo>
                  <a:cubicBezTo>
                    <a:pt x="1529" y="914"/>
                    <a:pt x="1505" y="349"/>
                    <a:pt x="1108" y="180"/>
                  </a:cubicBezTo>
                  <a:cubicBezTo>
                    <a:pt x="811" y="56"/>
                    <a:pt x="384" y="0"/>
                    <a:pt x="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7" name="Google Shape;347;p34"/>
            <p:cNvSpPr/>
            <p:nvPr/>
          </p:nvSpPr>
          <p:spPr>
            <a:xfrm>
              <a:off x="7066100" y="1158550"/>
              <a:ext cx="89975" cy="181700"/>
            </a:xfrm>
            <a:custGeom>
              <a:avLst/>
              <a:gdLst/>
              <a:ahLst/>
              <a:cxnLst/>
              <a:rect l="l" t="t" r="r" b="b"/>
              <a:pathLst>
                <a:path w="3599" h="7268" extrusionOk="0">
                  <a:moveTo>
                    <a:pt x="1244" y="1"/>
                  </a:moveTo>
                  <a:cubicBezTo>
                    <a:pt x="642" y="1195"/>
                    <a:pt x="752" y="2608"/>
                    <a:pt x="532" y="3925"/>
                  </a:cubicBezTo>
                  <a:cubicBezTo>
                    <a:pt x="491" y="4182"/>
                    <a:pt x="433" y="4441"/>
                    <a:pt x="321" y="4676"/>
                  </a:cubicBezTo>
                  <a:cubicBezTo>
                    <a:pt x="238" y="4854"/>
                    <a:pt x="124" y="5017"/>
                    <a:pt x="56" y="5199"/>
                  </a:cubicBezTo>
                  <a:cubicBezTo>
                    <a:pt x="23" y="5285"/>
                    <a:pt x="1" y="5383"/>
                    <a:pt x="40" y="5465"/>
                  </a:cubicBezTo>
                  <a:cubicBezTo>
                    <a:pt x="66" y="5515"/>
                    <a:pt x="126" y="5548"/>
                    <a:pt x="181" y="5548"/>
                  </a:cubicBezTo>
                  <a:cubicBezTo>
                    <a:pt x="215" y="5548"/>
                    <a:pt x="246" y="5536"/>
                    <a:pt x="267" y="5509"/>
                  </a:cubicBezTo>
                  <a:cubicBezTo>
                    <a:pt x="317" y="5583"/>
                    <a:pt x="297" y="5684"/>
                    <a:pt x="273" y="5772"/>
                  </a:cubicBezTo>
                  <a:cubicBezTo>
                    <a:pt x="251" y="5862"/>
                    <a:pt x="225" y="5959"/>
                    <a:pt x="269" y="6040"/>
                  </a:cubicBezTo>
                  <a:cubicBezTo>
                    <a:pt x="292" y="6083"/>
                    <a:pt x="345" y="6109"/>
                    <a:pt x="393" y="6109"/>
                  </a:cubicBezTo>
                  <a:cubicBezTo>
                    <a:pt x="433" y="6109"/>
                    <a:pt x="470" y="6091"/>
                    <a:pt x="482" y="6051"/>
                  </a:cubicBezTo>
                  <a:cubicBezTo>
                    <a:pt x="504" y="6264"/>
                    <a:pt x="497" y="6484"/>
                    <a:pt x="541" y="6695"/>
                  </a:cubicBezTo>
                  <a:cubicBezTo>
                    <a:pt x="585" y="6905"/>
                    <a:pt x="693" y="7116"/>
                    <a:pt x="884" y="7217"/>
                  </a:cubicBezTo>
                  <a:cubicBezTo>
                    <a:pt x="946" y="7251"/>
                    <a:pt x="1019" y="7267"/>
                    <a:pt x="1091" y="7267"/>
                  </a:cubicBezTo>
                  <a:cubicBezTo>
                    <a:pt x="1237" y="7267"/>
                    <a:pt x="1381" y="7200"/>
                    <a:pt x="1439" y="7068"/>
                  </a:cubicBezTo>
                  <a:lnTo>
                    <a:pt x="3598" y="7158"/>
                  </a:lnTo>
                  <a:lnTo>
                    <a:pt x="3368" y="350"/>
                  </a:lnTo>
                  <a:lnTo>
                    <a:pt x="124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8" name="Google Shape;348;p34"/>
            <p:cNvSpPr/>
            <p:nvPr/>
          </p:nvSpPr>
          <p:spPr>
            <a:xfrm>
              <a:off x="7138425" y="1230975"/>
              <a:ext cx="127275" cy="99475"/>
            </a:xfrm>
            <a:custGeom>
              <a:avLst/>
              <a:gdLst/>
              <a:ahLst/>
              <a:cxnLst/>
              <a:rect l="l" t="t" r="r" b="b"/>
              <a:pathLst>
                <a:path w="5091" h="3979" extrusionOk="0">
                  <a:moveTo>
                    <a:pt x="448" y="0"/>
                  </a:moveTo>
                  <a:lnTo>
                    <a:pt x="448" y="0"/>
                  </a:lnTo>
                  <a:cubicBezTo>
                    <a:pt x="0" y="888"/>
                    <a:pt x="226" y="2155"/>
                    <a:pt x="973" y="2954"/>
                  </a:cubicBezTo>
                  <a:cubicBezTo>
                    <a:pt x="1138" y="3126"/>
                    <a:pt x="1316" y="3284"/>
                    <a:pt x="1505" y="3426"/>
                  </a:cubicBezTo>
                  <a:cubicBezTo>
                    <a:pt x="1729" y="3598"/>
                    <a:pt x="1959" y="3762"/>
                    <a:pt x="2214" y="3863"/>
                  </a:cubicBezTo>
                  <a:cubicBezTo>
                    <a:pt x="2419" y="3944"/>
                    <a:pt x="2630" y="3979"/>
                    <a:pt x="2839" y="3979"/>
                  </a:cubicBezTo>
                  <a:cubicBezTo>
                    <a:pt x="3161" y="3979"/>
                    <a:pt x="3479" y="3896"/>
                    <a:pt x="3767" y="3771"/>
                  </a:cubicBezTo>
                  <a:cubicBezTo>
                    <a:pt x="4239" y="3563"/>
                    <a:pt x="4652" y="3244"/>
                    <a:pt x="5091" y="2976"/>
                  </a:cubicBezTo>
                  <a:cubicBezTo>
                    <a:pt x="5036" y="2851"/>
                    <a:pt x="5023" y="2787"/>
                    <a:pt x="4966" y="2660"/>
                  </a:cubicBezTo>
                  <a:cubicBezTo>
                    <a:pt x="4601" y="2869"/>
                    <a:pt x="4153" y="2954"/>
                    <a:pt x="3721" y="2978"/>
                  </a:cubicBezTo>
                  <a:cubicBezTo>
                    <a:pt x="3680" y="2981"/>
                    <a:pt x="3640" y="2982"/>
                    <a:pt x="3600" y="2982"/>
                  </a:cubicBezTo>
                  <a:cubicBezTo>
                    <a:pt x="3187" y="2982"/>
                    <a:pt x="2785" y="2859"/>
                    <a:pt x="2442" y="2625"/>
                  </a:cubicBezTo>
                  <a:cubicBezTo>
                    <a:pt x="2008" y="2322"/>
                    <a:pt x="1707" y="1847"/>
                    <a:pt x="1421" y="1388"/>
                  </a:cubicBezTo>
                  <a:lnTo>
                    <a:pt x="589" y="49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49" name="Google Shape;349;p34"/>
            <p:cNvSpPr/>
            <p:nvPr/>
          </p:nvSpPr>
          <p:spPr>
            <a:xfrm>
              <a:off x="7138425" y="1230925"/>
              <a:ext cx="65125" cy="95050"/>
            </a:xfrm>
            <a:custGeom>
              <a:avLst/>
              <a:gdLst/>
              <a:ahLst/>
              <a:cxnLst/>
              <a:rect l="l" t="t" r="r" b="b"/>
              <a:pathLst>
                <a:path w="2605" h="3802" extrusionOk="0">
                  <a:moveTo>
                    <a:pt x="448" y="0"/>
                  </a:moveTo>
                  <a:lnTo>
                    <a:pt x="448" y="0"/>
                  </a:lnTo>
                  <a:cubicBezTo>
                    <a:pt x="0" y="890"/>
                    <a:pt x="224" y="2157"/>
                    <a:pt x="973" y="2956"/>
                  </a:cubicBezTo>
                  <a:cubicBezTo>
                    <a:pt x="1138" y="3128"/>
                    <a:pt x="1316" y="3283"/>
                    <a:pt x="1505" y="3426"/>
                  </a:cubicBezTo>
                  <a:cubicBezTo>
                    <a:pt x="1687" y="3567"/>
                    <a:pt x="1874" y="3703"/>
                    <a:pt x="2073" y="3802"/>
                  </a:cubicBezTo>
                  <a:cubicBezTo>
                    <a:pt x="2157" y="3584"/>
                    <a:pt x="2256" y="3374"/>
                    <a:pt x="2368" y="3169"/>
                  </a:cubicBezTo>
                  <a:cubicBezTo>
                    <a:pt x="2447" y="3024"/>
                    <a:pt x="2526" y="2875"/>
                    <a:pt x="2605" y="2728"/>
                  </a:cubicBezTo>
                  <a:cubicBezTo>
                    <a:pt x="2550" y="2697"/>
                    <a:pt x="2495" y="2662"/>
                    <a:pt x="2442" y="2627"/>
                  </a:cubicBezTo>
                  <a:cubicBezTo>
                    <a:pt x="2008" y="2322"/>
                    <a:pt x="1707" y="1847"/>
                    <a:pt x="1421" y="1388"/>
                  </a:cubicBezTo>
                  <a:lnTo>
                    <a:pt x="589" y="49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0" name="Google Shape;350;p34"/>
            <p:cNvSpPr/>
            <p:nvPr/>
          </p:nvSpPr>
          <p:spPr>
            <a:xfrm>
              <a:off x="7181125" y="1292025"/>
              <a:ext cx="32975" cy="39500"/>
            </a:xfrm>
            <a:custGeom>
              <a:avLst/>
              <a:gdLst/>
              <a:ahLst/>
              <a:cxnLst/>
              <a:rect l="l" t="t" r="r" b="b"/>
              <a:pathLst>
                <a:path w="1319" h="1580" extrusionOk="0">
                  <a:moveTo>
                    <a:pt x="873" y="1"/>
                  </a:moveTo>
                  <a:cubicBezTo>
                    <a:pt x="778" y="44"/>
                    <a:pt x="717" y="135"/>
                    <a:pt x="660" y="220"/>
                  </a:cubicBezTo>
                  <a:cubicBezTo>
                    <a:pt x="453" y="536"/>
                    <a:pt x="253" y="857"/>
                    <a:pt x="60" y="1184"/>
                  </a:cubicBezTo>
                  <a:cubicBezTo>
                    <a:pt x="32" y="1235"/>
                    <a:pt x="1" y="1292"/>
                    <a:pt x="21" y="1353"/>
                  </a:cubicBezTo>
                  <a:cubicBezTo>
                    <a:pt x="38" y="1411"/>
                    <a:pt x="97" y="1444"/>
                    <a:pt x="154" y="1444"/>
                  </a:cubicBezTo>
                  <a:cubicBezTo>
                    <a:pt x="186" y="1444"/>
                    <a:pt x="216" y="1434"/>
                    <a:pt x="238" y="1413"/>
                  </a:cubicBezTo>
                  <a:cubicBezTo>
                    <a:pt x="265" y="1389"/>
                    <a:pt x="301" y="1354"/>
                    <a:pt x="331" y="1354"/>
                  </a:cubicBezTo>
                  <a:cubicBezTo>
                    <a:pt x="343" y="1354"/>
                    <a:pt x="354" y="1359"/>
                    <a:pt x="363" y="1371"/>
                  </a:cubicBezTo>
                  <a:cubicBezTo>
                    <a:pt x="383" y="1397"/>
                    <a:pt x="370" y="1432"/>
                    <a:pt x="370" y="1463"/>
                  </a:cubicBezTo>
                  <a:cubicBezTo>
                    <a:pt x="372" y="1527"/>
                    <a:pt x="442" y="1580"/>
                    <a:pt x="502" y="1580"/>
                  </a:cubicBezTo>
                  <a:cubicBezTo>
                    <a:pt x="503" y="1580"/>
                    <a:pt x="505" y="1580"/>
                    <a:pt x="507" y="1580"/>
                  </a:cubicBezTo>
                  <a:cubicBezTo>
                    <a:pt x="566" y="1580"/>
                    <a:pt x="615" y="1545"/>
                    <a:pt x="657" y="1507"/>
                  </a:cubicBezTo>
                  <a:cubicBezTo>
                    <a:pt x="989" y="1211"/>
                    <a:pt x="1044" y="679"/>
                    <a:pt x="1319" y="328"/>
                  </a:cubicBezTo>
                  <a:lnTo>
                    <a:pt x="1171" y="255"/>
                  </a:lnTo>
                  <a:cubicBezTo>
                    <a:pt x="1132" y="205"/>
                    <a:pt x="1088" y="152"/>
                    <a:pt x="1031" y="128"/>
                  </a:cubicBezTo>
                  <a:cubicBezTo>
                    <a:pt x="996" y="115"/>
                    <a:pt x="956" y="113"/>
                    <a:pt x="921" y="95"/>
                  </a:cubicBezTo>
                  <a:cubicBezTo>
                    <a:pt x="886" y="80"/>
                    <a:pt x="855" y="33"/>
                    <a:pt x="8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1" name="Google Shape;351;p34"/>
            <p:cNvSpPr/>
            <p:nvPr/>
          </p:nvSpPr>
          <p:spPr>
            <a:xfrm>
              <a:off x="7064400" y="1304425"/>
              <a:ext cx="153500" cy="292050"/>
            </a:xfrm>
            <a:custGeom>
              <a:avLst/>
              <a:gdLst/>
              <a:ahLst/>
              <a:cxnLst/>
              <a:rect l="l" t="t" r="r" b="b"/>
              <a:pathLst>
                <a:path w="6140" h="11682" extrusionOk="0">
                  <a:moveTo>
                    <a:pt x="4119" y="1"/>
                  </a:moveTo>
                  <a:lnTo>
                    <a:pt x="1564" y="179"/>
                  </a:lnTo>
                  <a:cubicBezTo>
                    <a:pt x="537" y="4066"/>
                    <a:pt x="277" y="7705"/>
                    <a:pt x="1" y="11309"/>
                  </a:cubicBezTo>
                  <a:cubicBezTo>
                    <a:pt x="335" y="11395"/>
                    <a:pt x="1088" y="11544"/>
                    <a:pt x="1428" y="11627"/>
                  </a:cubicBezTo>
                  <a:cubicBezTo>
                    <a:pt x="1584" y="11666"/>
                    <a:pt x="1737" y="11682"/>
                    <a:pt x="1890" y="11682"/>
                  </a:cubicBezTo>
                  <a:cubicBezTo>
                    <a:pt x="2455" y="11682"/>
                    <a:pt x="3006" y="11466"/>
                    <a:pt x="3570" y="11397"/>
                  </a:cubicBezTo>
                  <a:cubicBezTo>
                    <a:pt x="3664" y="11385"/>
                    <a:pt x="3758" y="11380"/>
                    <a:pt x="3852" y="11380"/>
                  </a:cubicBezTo>
                  <a:cubicBezTo>
                    <a:pt x="4415" y="11380"/>
                    <a:pt x="4963" y="11560"/>
                    <a:pt x="5527" y="11560"/>
                  </a:cubicBezTo>
                  <a:cubicBezTo>
                    <a:pt x="5598" y="11560"/>
                    <a:pt x="5670" y="11557"/>
                    <a:pt x="5742" y="11550"/>
                  </a:cubicBezTo>
                  <a:cubicBezTo>
                    <a:pt x="5871" y="11539"/>
                    <a:pt x="6005" y="11520"/>
                    <a:pt x="6139" y="11496"/>
                  </a:cubicBezTo>
                  <a:cubicBezTo>
                    <a:pt x="5715" y="8759"/>
                    <a:pt x="5761" y="4040"/>
                    <a:pt x="411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2" name="Google Shape;352;p34"/>
            <p:cNvSpPr/>
            <p:nvPr/>
          </p:nvSpPr>
          <p:spPr>
            <a:xfrm>
              <a:off x="7081400" y="1312750"/>
              <a:ext cx="34275" cy="277200"/>
            </a:xfrm>
            <a:custGeom>
              <a:avLst/>
              <a:gdLst/>
              <a:ahLst/>
              <a:cxnLst/>
              <a:rect l="l" t="t" r="r" b="b"/>
              <a:pathLst>
                <a:path w="1371" h="11088" extrusionOk="0">
                  <a:moveTo>
                    <a:pt x="1325" y="0"/>
                  </a:moveTo>
                  <a:cubicBezTo>
                    <a:pt x="1310" y="0"/>
                    <a:pt x="1295" y="9"/>
                    <a:pt x="1289" y="28"/>
                  </a:cubicBezTo>
                  <a:cubicBezTo>
                    <a:pt x="1071" y="707"/>
                    <a:pt x="985" y="1431"/>
                    <a:pt x="924" y="2136"/>
                  </a:cubicBezTo>
                  <a:cubicBezTo>
                    <a:pt x="860" y="2844"/>
                    <a:pt x="834" y="3559"/>
                    <a:pt x="805" y="4273"/>
                  </a:cubicBezTo>
                  <a:cubicBezTo>
                    <a:pt x="775" y="5002"/>
                    <a:pt x="746" y="5731"/>
                    <a:pt x="669" y="6458"/>
                  </a:cubicBezTo>
                  <a:cubicBezTo>
                    <a:pt x="595" y="7185"/>
                    <a:pt x="458" y="7897"/>
                    <a:pt x="327" y="8611"/>
                  </a:cubicBezTo>
                  <a:cubicBezTo>
                    <a:pt x="179" y="9401"/>
                    <a:pt x="19" y="10207"/>
                    <a:pt x="2" y="11013"/>
                  </a:cubicBezTo>
                  <a:cubicBezTo>
                    <a:pt x="0" y="11063"/>
                    <a:pt x="36" y="11087"/>
                    <a:pt x="74" y="11087"/>
                  </a:cubicBezTo>
                  <a:cubicBezTo>
                    <a:pt x="112" y="11087"/>
                    <a:pt x="152" y="11062"/>
                    <a:pt x="155" y="11013"/>
                  </a:cubicBezTo>
                  <a:cubicBezTo>
                    <a:pt x="215" y="10288"/>
                    <a:pt x="309" y="9568"/>
                    <a:pt x="443" y="8854"/>
                  </a:cubicBezTo>
                  <a:cubicBezTo>
                    <a:pt x="570" y="8158"/>
                    <a:pt x="709" y="7464"/>
                    <a:pt x="794" y="6761"/>
                  </a:cubicBezTo>
                  <a:cubicBezTo>
                    <a:pt x="968" y="5336"/>
                    <a:pt x="939" y="3898"/>
                    <a:pt x="1036" y="2466"/>
                  </a:cubicBezTo>
                  <a:cubicBezTo>
                    <a:pt x="1091" y="1649"/>
                    <a:pt x="1214" y="852"/>
                    <a:pt x="1365" y="48"/>
                  </a:cubicBezTo>
                  <a:cubicBezTo>
                    <a:pt x="1371" y="19"/>
                    <a:pt x="1348" y="0"/>
                    <a:pt x="13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3" name="Google Shape;353;p34"/>
            <p:cNvSpPr/>
            <p:nvPr/>
          </p:nvSpPr>
          <p:spPr>
            <a:xfrm>
              <a:off x="7114800" y="1317625"/>
              <a:ext cx="13875" cy="276450"/>
            </a:xfrm>
            <a:custGeom>
              <a:avLst/>
              <a:gdLst/>
              <a:ahLst/>
              <a:cxnLst/>
              <a:rect l="l" t="t" r="r" b="b"/>
              <a:pathLst>
                <a:path w="555" h="11058" extrusionOk="0">
                  <a:moveTo>
                    <a:pt x="488" y="1"/>
                  </a:moveTo>
                  <a:cubicBezTo>
                    <a:pt x="453" y="1"/>
                    <a:pt x="417" y="23"/>
                    <a:pt x="414" y="66"/>
                  </a:cubicBezTo>
                  <a:lnTo>
                    <a:pt x="416" y="68"/>
                  </a:lnTo>
                  <a:cubicBezTo>
                    <a:pt x="190" y="2899"/>
                    <a:pt x="69" y="5741"/>
                    <a:pt x="36" y="8580"/>
                  </a:cubicBezTo>
                  <a:cubicBezTo>
                    <a:pt x="27" y="9378"/>
                    <a:pt x="1" y="10181"/>
                    <a:pt x="40" y="10979"/>
                  </a:cubicBezTo>
                  <a:cubicBezTo>
                    <a:pt x="43" y="11031"/>
                    <a:pt x="83" y="11058"/>
                    <a:pt x="123" y="11058"/>
                  </a:cubicBezTo>
                  <a:cubicBezTo>
                    <a:pt x="163" y="11058"/>
                    <a:pt x="203" y="11031"/>
                    <a:pt x="205" y="10979"/>
                  </a:cubicBezTo>
                  <a:cubicBezTo>
                    <a:pt x="227" y="10269"/>
                    <a:pt x="203" y="9558"/>
                    <a:pt x="205" y="8848"/>
                  </a:cubicBezTo>
                  <a:cubicBezTo>
                    <a:pt x="207" y="8139"/>
                    <a:pt x="216" y="7427"/>
                    <a:pt x="231" y="6716"/>
                  </a:cubicBezTo>
                  <a:cubicBezTo>
                    <a:pt x="262" y="5297"/>
                    <a:pt x="317" y="3876"/>
                    <a:pt x="398" y="2460"/>
                  </a:cubicBezTo>
                  <a:cubicBezTo>
                    <a:pt x="444" y="1660"/>
                    <a:pt x="495" y="863"/>
                    <a:pt x="552" y="66"/>
                  </a:cubicBezTo>
                  <a:cubicBezTo>
                    <a:pt x="554" y="22"/>
                    <a:pt x="522" y="1"/>
                    <a:pt x="4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4" name="Google Shape;354;p34"/>
            <p:cNvSpPr/>
            <p:nvPr/>
          </p:nvSpPr>
          <p:spPr>
            <a:xfrm>
              <a:off x="7139900" y="1313625"/>
              <a:ext cx="7825" cy="272025"/>
            </a:xfrm>
            <a:custGeom>
              <a:avLst/>
              <a:gdLst/>
              <a:ahLst/>
              <a:cxnLst/>
              <a:rect l="l" t="t" r="r" b="b"/>
              <a:pathLst>
                <a:path w="313" h="10881" extrusionOk="0">
                  <a:moveTo>
                    <a:pt x="186" y="0"/>
                  </a:moveTo>
                  <a:cubicBezTo>
                    <a:pt x="165" y="0"/>
                    <a:pt x="144" y="14"/>
                    <a:pt x="143" y="41"/>
                  </a:cubicBezTo>
                  <a:cubicBezTo>
                    <a:pt x="53" y="1443"/>
                    <a:pt x="29" y="2841"/>
                    <a:pt x="16" y="4245"/>
                  </a:cubicBezTo>
                  <a:cubicBezTo>
                    <a:pt x="1" y="5639"/>
                    <a:pt x="9" y="7032"/>
                    <a:pt x="40" y="8424"/>
                  </a:cubicBezTo>
                  <a:cubicBezTo>
                    <a:pt x="49" y="8815"/>
                    <a:pt x="60" y="9204"/>
                    <a:pt x="71" y="9595"/>
                  </a:cubicBezTo>
                  <a:cubicBezTo>
                    <a:pt x="84" y="9992"/>
                    <a:pt x="82" y="10394"/>
                    <a:pt x="117" y="10792"/>
                  </a:cubicBezTo>
                  <a:cubicBezTo>
                    <a:pt x="122" y="10850"/>
                    <a:pt x="169" y="10881"/>
                    <a:pt x="214" y="10881"/>
                  </a:cubicBezTo>
                  <a:cubicBezTo>
                    <a:pt x="258" y="10881"/>
                    <a:pt x="300" y="10851"/>
                    <a:pt x="301" y="10792"/>
                  </a:cubicBezTo>
                  <a:cubicBezTo>
                    <a:pt x="312" y="10093"/>
                    <a:pt x="257" y="9388"/>
                    <a:pt x="240" y="8690"/>
                  </a:cubicBezTo>
                  <a:cubicBezTo>
                    <a:pt x="222" y="7991"/>
                    <a:pt x="211" y="7291"/>
                    <a:pt x="203" y="6588"/>
                  </a:cubicBezTo>
                  <a:cubicBezTo>
                    <a:pt x="185" y="5196"/>
                    <a:pt x="181" y="3801"/>
                    <a:pt x="203" y="2409"/>
                  </a:cubicBezTo>
                  <a:cubicBezTo>
                    <a:pt x="216" y="1620"/>
                    <a:pt x="225" y="830"/>
                    <a:pt x="227" y="41"/>
                  </a:cubicBezTo>
                  <a:cubicBezTo>
                    <a:pt x="227" y="14"/>
                    <a:pt x="206" y="0"/>
                    <a:pt x="18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5" name="Google Shape;355;p34"/>
            <p:cNvSpPr/>
            <p:nvPr/>
          </p:nvSpPr>
          <p:spPr>
            <a:xfrm>
              <a:off x="7155650" y="1313400"/>
              <a:ext cx="17650" cy="270325"/>
            </a:xfrm>
            <a:custGeom>
              <a:avLst/>
              <a:gdLst/>
              <a:ahLst/>
              <a:cxnLst/>
              <a:rect l="l" t="t" r="r" b="b"/>
              <a:pathLst>
                <a:path w="706" h="10813" extrusionOk="0">
                  <a:moveTo>
                    <a:pt x="66" y="1"/>
                  </a:moveTo>
                  <a:cubicBezTo>
                    <a:pt x="34" y="1"/>
                    <a:pt x="0" y="21"/>
                    <a:pt x="5" y="57"/>
                  </a:cubicBezTo>
                  <a:cubicBezTo>
                    <a:pt x="370" y="2802"/>
                    <a:pt x="350" y="5576"/>
                    <a:pt x="427" y="8339"/>
                  </a:cubicBezTo>
                  <a:lnTo>
                    <a:pt x="460" y="9503"/>
                  </a:lnTo>
                  <a:cubicBezTo>
                    <a:pt x="473" y="9907"/>
                    <a:pt x="464" y="10320"/>
                    <a:pt x="504" y="10721"/>
                  </a:cubicBezTo>
                  <a:cubicBezTo>
                    <a:pt x="509" y="10781"/>
                    <a:pt x="556" y="10812"/>
                    <a:pt x="601" y="10812"/>
                  </a:cubicBezTo>
                  <a:cubicBezTo>
                    <a:pt x="645" y="10812"/>
                    <a:pt x="688" y="10782"/>
                    <a:pt x="690" y="10721"/>
                  </a:cubicBezTo>
                  <a:cubicBezTo>
                    <a:pt x="706" y="10370"/>
                    <a:pt x="679" y="10014"/>
                    <a:pt x="671" y="9663"/>
                  </a:cubicBezTo>
                  <a:lnTo>
                    <a:pt x="642" y="8602"/>
                  </a:lnTo>
                  <a:cubicBezTo>
                    <a:pt x="622" y="7897"/>
                    <a:pt x="603" y="7190"/>
                    <a:pt x="581" y="6485"/>
                  </a:cubicBezTo>
                  <a:cubicBezTo>
                    <a:pt x="537" y="5097"/>
                    <a:pt x="513" y="3707"/>
                    <a:pt x="405" y="2323"/>
                  </a:cubicBezTo>
                  <a:cubicBezTo>
                    <a:pt x="346" y="1559"/>
                    <a:pt x="251" y="799"/>
                    <a:pt x="122" y="42"/>
                  </a:cubicBezTo>
                  <a:cubicBezTo>
                    <a:pt x="117" y="14"/>
                    <a:pt x="92" y="1"/>
                    <a:pt x="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6" name="Google Shape;356;p34"/>
            <p:cNvSpPr/>
            <p:nvPr/>
          </p:nvSpPr>
          <p:spPr>
            <a:xfrm>
              <a:off x="7166650" y="1316500"/>
              <a:ext cx="35750" cy="270325"/>
            </a:xfrm>
            <a:custGeom>
              <a:avLst/>
              <a:gdLst/>
              <a:ahLst/>
              <a:cxnLst/>
              <a:rect l="l" t="t" r="r" b="b"/>
              <a:pathLst>
                <a:path w="1430" h="10813" extrusionOk="0">
                  <a:moveTo>
                    <a:pt x="53" y="0"/>
                  </a:moveTo>
                  <a:cubicBezTo>
                    <a:pt x="27" y="0"/>
                    <a:pt x="0" y="22"/>
                    <a:pt x="7" y="56"/>
                  </a:cubicBezTo>
                  <a:cubicBezTo>
                    <a:pt x="286" y="1435"/>
                    <a:pt x="481" y="2832"/>
                    <a:pt x="593" y="4235"/>
                  </a:cubicBezTo>
                  <a:cubicBezTo>
                    <a:pt x="705" y="5625"/>
                    <a:pt x="771" y="7020"/>
                    <a:pt x="905" y="8408"/>
                  </a:cubicBezTo>
                  <a:cubicBezTo>
                    <a:pt x="982" y="9188"/>
                    <a:pt x="1076" y="9963"/>
                    <a:pt x="1210" y="10736"/>
                  </a:cubicBezTo>
                  <a:cubicBezTo>
                    <a:pt x="1220" y="10789"/>
                    <a:pt x="1258" y="10812"/>
                    <a:pt x="1299" y="10812"/>
                  </a:cubicBezTo>
                  <a:cubicBezTo>
                    <a:pt x="1361" y="10812"/>
                    <a:pt x="1430" y="10759"/>
                    <a:pt x="1417" y="10679"/>
                  </a:cubicBezTo>
                  <a:cubicBezTo>
                    <a:pt x="942" y="7920"/>
                    <a:pt x="962" y="5109"/>
                    <a:pt x="569" y="2342"/>
                  </a:cubicBezTo>
                  <a:cubicBezTo>
                    <a:pt x="459" y="1562"/>
                    <a:pt x="318" y="787"/>
                    <a:pt x="97" y="32"/>
                  </a:cubicBezTo>
                  <a:cubicBezTo>
                    <a:pt x="89" y="10"/>
                    <a:pt x="71" y="0"/>
                    <a:pt x="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7" name="Google Shape;357;p34"/>
            <p:cNvSpPr/>
            <p:nvPr/>
          </p:nvSpPr>
          <p:spPr>
            <a:xfrm>
              <a:off x="7124525" y="1198150"/>
              <a:ext cx="17425" cy="31100"/>
            </a:xfrm>
            <a:custGeom>
              <a:avLst/>
              <a:gdLst/>
              <a:ahLst/>
              <a:cxnLst/>
              <a:rect l="l" t="t" r="r" b="b"/>
              <a:pathLst>
                <a:path w="697" h="1244" extrusionOk="0">
                  <a:moveTo>
                    <a:pt x="449" y="0"/>
                  </a:moveTo>
                  <a:lnTo>
                    <a:pt x="5" y="11"/>
                  </a:lnTo>
                  <a:lnTo>
                    <a:pt x="5" y="1162"/>
                  </a:lnTo>
                  <a:cubicBezTo>
                    <a:pt x="1" y="1186"/>
                    <a:pt x="7" y="1210"/>
                    <a:pt x="20" y="1230"/>
                  </a:cubicBezTo>
                  <a:cubicBezTo>
                    <a:pt x="32" y="1239"/>
                    <a:pt x="48" y="1244"/>
                    <a:pt x="63" y="1244"/>
                  </a:cubicBezTo>
                  <a:cubicBezTo>
                    <a:pt x="70" y="1244"/>
                    <a:pt x="77" y="1243"/>
                    <a:pt x="84" y="1241"/>
                  </a:cubicBezTo>
                  <a:cubicBezTo>
                    <a:pt x="290" y="1212"/>
                    <a:pt x="497" y="1164"/>
                    <a:pt x="697" y="1098"/>
                  </a:cubicBezTo>
                  <a:cubicBezTo>
                    <a:pt x="657" y="1063"/>
                    <a:pt x="620" y="901"/>
                    <a:pt x="574" y="670"/>
                  </a:cubicBezTo>
                  <a:cubicBezTo>
                    <a:pt x="561" y="600"/>
                    <a:pt x="547" y="525"/>
                    <a:pt x="532" y="442"/>
                  </a:cubicBezTo>
                  <a:cubicBezTo>
                    <a:pt x="508" y="305"/>
                    <a:pt x="482" y="156"/>
                    <a:pt x="4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8" name="Google Shape;358;p34"/>
            <p:cNvSpPr/>
            <p:nvPr/>
          </p:nvSpPr>
          <p:spPr>
            <a:xfrm>
              <a:off x="7127875" y="1209175"/>
              <a:ext cx="11050" cy="6300"/>
            </a:xfrm>
            <a:custGeom>
              <a:avLst/>
              <a:gdLst/>
              <a:ahLst/>
              <a:cxnLst/>
              <a:rect l="l" t="t" r="r" b="b"/>
              <a:pathLst>
                <a:path w="442" h="252" extrusionOk="0">
                  <a:moveTo>
                    <a:pt x="400" y="1"/>
                  </a:moveTo>
                  <a:cubicBezTo>
                    <a:pt x="326" y="8"/>
                    <a:pt x="253" y="11"/>
                    <a:pt x="179" y="11"/>
                  </a:cubicBezTo>
                  <a:cubicBezTo>
                    <a:pt x="119" y="11"/>
                    <a:pt x="60" y="9"/>
                    <a:pt x="1" y="5"/>
                  </a:cubicBezTo>
                  <a:lnTo>
                    <a:pt x="1" y="5"/>
                  </a:lnTo>
                  <a:cubicBezTo>
                    <a:pt x="81" y="205"/>
                    <a:pt x="187" y="251"/>
                    <a:pt x="289" y="251"/>
                  </a:cubicBezTo>
                  <a:cubicBezTo>
                    <a:pt x="342" y="251"/>
                    <a:pt x="394" y="239"/>
                    <a:pt x="442" y="229"/>
                  </a:cubicBezTo>
                  <a:cubicBezTo>
                    <a:pt x="429" y="159"/>
                    <a:pt x="416" y="84"/>
                    <a:pt x="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59" name="Google Shape;359;p34"/>
            <p:cNvSpPr/>
            <p:nvPr/>
          </p:nvSpPr>
          <p:spPr>
            <a:xfrm>
              <a:off x="7102500" y="1151050"/>
              <a:ext cx="49825" cy="58950"/>
            </a:xfrm>
            <a:custGeom>
              <a:avLst/>
              <a:gdLst/>
              <a:ahLst/>
              <a:cxnLst/>
              <a:rect l="l" t="t" r="r" b="b"/>
              <a:pathLst>
                <a:path w="1993" h="2358" extrusionOk="0">
                  <a:moveTo>
                    <a:pt x="1023" y="1"/>
                  </a:moveTo>
                  <a:cubicBezTo>
                    <a:pt x="367" y="1"/>
                    <a:pt x="40" y="332"/>
                    <a:pt x="23" y="527"/>
                  </a:cubicBezTo>
                  <a:cubicBezTo>
                    <a:pt x="1" y="760"/>
                    <a:pt x="78" y="990"/>
                    <a:pt x="100" y="1223"/>
                  </a:cubicBezTo>
                  <a:cubicBezTo>
                    <a:pt x="120" y="1434"/>
                    <a:pt x="159" y="1640"/>
                    <a:pt x="216" y="1845"/>
                  </a:cubicBezTo>
                  <a:cubicBezTo>
                    <a:pt x="231" y="1897"/>
                    <a:pt x="248" y="1907"/>
                    <a:pt x="267" y="1907"/>
                  </a:cubicBezTo>
                  <a:cubicBezTo>
                    <a:pt x="281" y="1907"/>
                    <a:pt x="296" y="1902"/>
                    <a:pt x="313" y="1902"/>
                  </a:cubicBezTo>
                  <a:cubicBezTo>
                    <a:pt x="334" y="1902"/>
                    <a:pt x="358" y="1909"/>
                    <a:pt x="385" y="1939"/>
                  </a:cubicBezTo>
                  <a:cubicBezTo>
                    <a:pt x="539" y="2102"/>
                    <a:pt x="773" y="2348"/>
                    <a:pt x="984" y="2348"/>
                  </a:cubicBezTo>
                  <a:cubicBezTo>
                    <a:pt x="989" y="2348"/>
                    <a:pt x="995" y="2348"/>
                    <a:pt x="1000" y="2348"/>
                  </a:cubicBezTo>
                  <a:cubicBezTo>
                    <a:pt x="1077" y="2354"/>
                    <a:pt x="1145" y="2357"/>
                    <a:pt x="1206" y="2357"/>
                  </a:cubicBezTo>
                  <a:cubicBezTo>
                    <a:pt x="1554" y="2357"/>
                    <a:pt x="1677" y="2250"/>
                    <a:pt x="1839" y="2020"/>
                  </a:cubicBezTo>
                  <a:cubicBezTo>
                    <a:pt x="1966" y="1840"/>
                    <a:pt x="1993" y="1596"/>
                    <a:pt x="1993" y="1366"/>
                  </a:cubicBezTo>
                  <a:cubicBezTo>
                    <a:pt x="1993" y="1063"/>
                    <a:pt x="1953" y="760"/>
                    <a:pt x="1874" y="468"/>
                  </a:cubicBezTo>
                  <a:cubicBezTo>
                    <a:pt x="1874" y="468"/>
                    <a:pt x="1793" y="26"/>
                    <a:pt x="1092" y="2"/>
                  </a:cubicBezTo>
                  <a:cubicBezTo>
                    <a:pt x="1069" y="1"/>
                    <a:pt x="1046" y="1"/>
                    <a:pt x="102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0" name="Google Shape;360;p34"/>
            <p:cNvSpPr/>
            <p:nvPr/>
          </p:nvSpPr>
          <p:spPr>
            <a:xfrm>
              <a:off x="7107825" y="1219175"/>
              <a:ext cx="68150" cy="91450"/>
            </a:xfrm>
            <a:custGeom>
              <a:avLst/>
              <a:gdLst/>
              <a:ahLst/>
              <a:cxnLst/>
              <a:rect l="l" t="t" r="r" b="b"/>
              <a:pathLst>
                <a:path w="2726" h="3658" extrusionOk="0">
                  <a:moveTo>
                    <a:pt x="1444" y="0"/>
                  </a:moveTo>
                  <a:cubicBezTo>
                    <a:pt x="1444" y="0"/>
                    <a:pt x="1226" y="135"/>
                    <a:pt x="863" y="135"/>
                  </a:cubicBezTo>
                  <a:cubicBezTo>
                    <a:pt x="809" y="135"/>
                    <a:pt x="753" y="132"/>
                    <a:pt x="693" y="125"/>
                  </a:cubicBezTo>
                  <a:cubicBezTo>
                    <a:pt x="688" y="125"/>
                    <a:pt x="682" y="124"/>
                    <a:pt x="677" y="124"/>
                  </a:cubicBezTo>
                  <a:cubicBezTo>
                    <a:pt x="597" y="124"/>
                    <a:pt x="521" y="204"/>
                    <a:pt x="451" y="336"/>
                  </a:cubicBezTo>
                  <a:cubicBezTo>
                    <a:pt x="429" y="376"/>
                    <a:pt x="409" y="422"/>
                    <a:pt x="387" y="472"/>
                  </a:cubicBezTo>
                  <a:cubicBezTo>
                    <a:pt x="245" y="824"/>
                    <a:pt x="128" y="1386"/>
                    <a:pt x="45" y="1904"/>
                  </a:cubicBezTo>
                  <a:cubicBezTo>
                    <a:pt x="65" y="2025"/>
                    <a:pt x="84" y="2144"/>
                    <a:pt x="98" y="2264"/>
                  </a:cubicBezTo>
                  <a:cubicBezTo>
                    <a:pt x="139" y="2598"/>
                    <a:pt x="78" y="2871"/>
                    <a:pt x="40" y="3198"/>
                  </a:cubicBezTo>
                  <a:cubicBezTo>
                    <a:pt x="1" y="3529"/>
                    <a:pt x="273" y="3578"/>
                    <a:pt x="548" y="3600"/>
                  </a:cubicBezTo>
                  <a:cubicBezTo>
                    <a:pt x="629" y="3604"/>
                    <a:pt x="708" y="3615"/>
                    <a:pt x="787" y="3626"/>
                  </a:cubicBezTo>
                  <a:cubicBezTo>
                    <a:pt x="977" y="3635"/>
                    <a:pt x="1256" y="3658"/>
                    <a:pt x="1541" y="3658"/>
                  </a:cubicBezTo>
                  <a:cubicBezTo>
                    <a:pt x="2121" y="3658"/>
                    <a:pt x="2725" y="3562"/>
                    <a:pt x="2647" y="3057"/>
                  </a:cubicBezTo>
                  <a:cubicBezTo>
                    <a:pt x="2592" y="2708"/>
                    <a:pt x="2456" y="2427"/>
                    <a:pt x="2483" y="2060"/>
                  </a:cubicBezTo>
                  <a:cubicBezTo>
                    <a:pt x="2496" y="1909"/>
                    <a:pt x="2524" y="1762"/>
                    <a:pt x="2522" y="1612"/>
                  </a:cubicBezTo>
                  <a:cubicBezTo>
                    <a:pt x="2480" y="1516"/>
                    <a:pt x="2408" y="1443"/>
                    <a:pt x="2338" y="1368"/>
                  </a:cubicBezTo>
                  <a:lnTo>
                    <a:pt x="2320" y="1351"/>
                  </a:lnTo>
                  <a:cubicBezTo>
                    <a:pt x="2274" y="1300"/>
                    <a:pt x="2228" y="1248"/>
                    <a:pt x="2184" y="1195"/>
                  </a:cubicBezTo>
                  <a:cubicBezTo>
                    <a:pt x="2096" y="1092"/>
                    <a:pt x="2010" y="982"/>
                    <a:pt x="1931" y="870"/>
                  </a:cubicBezTo>
                  <a:cubicBezTo>
                    <a:pt x="1892" y="815"/>
                    <a:pt x="1857" y="760"/>
                    <a:pt x="1822" y="705"/>
                  </a:cubicBezTo>
                  <a:cubicBezTo>
                    <a:pt x="1773" y="631"/>
                    <a:pt x="1727" y="556"/>
                    <a:pt x="1685" y="479"/>
                  </a:cubicBezTo>
                  <a:cubicBezTo>
                    <a:pt x="1650" y="418"/>
                    <a:pt x="1615" y="356"/>
                    <a:pt x="1584" y="292"/>
                  </a:cubicBezTo>
                  <a:cubicBezTo>
                    <a:pt x="1534" y="198"/>
                    <a:pt x="1488" y="101"/>
                    <a:pt x="144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1" name="Google Shape;361;p34"/>
            <p:cNvSpPr/>
            <p:nvPr/>
          </p:nvSpPr>
          <p:spPr>
            <a:xfrm>
              <a:off x="7105300" y="1279075"/>
              <a:ext cx="1950" cy="15550"/>
            </a:xfrm>
            <a:custGeom>
              <a:avLst/>
              <a:gdLst/>
              <a:ahLst/>
              <a:cxnLst/>
              <a:rect l="l" t="t" r="r" b="b"/>
              <a:pathLst>
                <a:path w="78" h="622" extrusionOk="0">
                  <a:moveTo>
                    <a:pt x="73" y="0"/>
                  </a:moveTo>
                  <a:cubicBezTo>
                    <a:pt x="38" y="270"/>
                    <a:pt x="14" y="494"/>
                    <a:pt x="1" y="622"/>
                  </a:cubicBezTo>
                  <a:cubicBezTo>
                    <a:pt x="32" y="492"/>
                    <a:pt x="67" y="367"/>
                    <a:pt x="73" y="257"/>
                  </a:cubicBezTo>
                  <a:cubicBezTo>
                    <a:pt x="78" y="172"/>
                    <a:pt x="78" y="86"/>
                    <a:pt x="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2" name="Google Shape;362;p34"/>
            <p:cNvSpPr/>
            <p:nvPr/>
          </p:nvSpPr>
          <p:spPr>
            <a:xfrm>
              <a:off x="7085825" y="1227725"/>
              <a:ext cx="52950" cy="103100"/>
            </a:xfrm>
            <a:custGeom>
              <a:avLst/>
              <a:gdLst/>
              <a:ahLst/>
              <a:cxnLst/>
              <a:rect l="l" t="t" r="r" b="b"/>
              <a:pathLst>
                <a:path w="2118" h="4124" extrusionOk="0">
                  <a:moveTo>
                    <a:pt x="1303" y="0"/>
                  </a:moveTo>
                  <a:cubicBezTo>
                    <a:pt x="1118" y="0"/>
                    <a:pt x="962" y="195"/>
                    <a:pt x="857" y="376"/>
                  </a:cubicBezTo>
                  <a:cubicBezTo>
                    <a:pt x="545" y="914"/>
                    <a:pt x="400" y="1556"/>
                    <a:pt x="279" y="2186"/>
                  </a:cubicBezTo>
                  <a:cubicBezTo>
                    <a:pt x="172" y="2750"/>
                    <a:pt x="79" y="3321"/>
                    <a:pt x="0" y="3892"/>
                  </a:cubicBezTo>
                  <a:cubicBezTo>
                    <a:pt x="624" y="4020"/>
                    <a:pt x="1259" y="4097"/>
                    <a:pt x="1893" y="4123"/>
                  </a:cubicBezTo>
                  <a:cubicBezTo>
                    <a:pt x="1929" y="3822"/>
                    <a:pt x="1961" y="3519"/>
                    <a:pt x="1992" y="3216"/>
                  </a:cubicBezTo>
                  <a:cubicBezTo>
                    <a:pt x="2082" y="2272"/>
                    <a:pt x="2117" y="1268"/>
                    <a:pt x="1731" y="427"/>
                  </a:cubicBezTo>
                  <a:cubicBezTo>
                    <a:pt x="1731" y="427"/>
                    <a:pt x="1632" y="58"/>
                    <a:pt x="1353" y="5"/>
                  </a:cubicBezTo>
                  <a:cubicBezTo>
                    <a:pt x="1336" y="2"/>
                    <a:pt x="1320" y="0"/>
                    <a:pt x="13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3" name="Google Shape;363;p34"/>
            <p:cNvSpPr/>
            <p:nvPr/>
          </p:nvSpPr>
          <p:spPr>
            <a:xfrm>
              <a:off x="6984675" y="1227075"/>
              <a:ext cx="137350" cy="66450"/>
            </a:xfrm>
            <a:custGeom>
              <a:avLst/>
              <a:gdLst/>
              <a:ahLst/>
              <a:cxnLst/>
              <a:rect l="l" t="t" r="r" b="b"/>
              <a:pathLst>
                <a:path w="5494" h="2658" extrusionOk="0">
                  <a:moveTo>
                    <a:pt x="5346" y="0"/>
                  </a:moveTo>
                  <a:lnTo>
                    <a:pt x="3991" y="811"/>
                  </a:lnTo>
                  <a:cubicBezTo>
                    <a:pt x="3528" y="1085"/>
                    <a:pt x="3043" y="1371"/>
                    <a:pt x="2518" y="1441"/>
                  </a:cubicBezTo>
                  <a:cubicBezTo>
                    <a:pt x="2433" y="1452"/>
                    <a:pt x="2348" y="1457"/>
                    <a:pt x="2264" y="1457"/>
                  </a:cubicBezTo>
                  <a:cubicBezTo>
                    <a:pt x="1898" y="1457"/>
                    <a:pt x="1537" y="1358"/>
                    <a:pt x="1220" y="1171"/>
                  </a:cubicBezTo>
                  <a:cubicBezTo>
                    <a:pt x="846" y="954"/>
                    <a:pt x="488" y="670"/>
                    <a:pt x="258" y="319"/>
                  </a:cubicBezTo>
                  <a:cubicBezTo>
                    <a:pt x="150" y="407"/>
                    <a:pt x="109" y="457"/>
                    <a:pt x="1" y="543"/>
                  </a:cubicBezTo>
                  <a:cubicBezTo>
                    <a:pt x="271" y="982"/>
                    <a:pt x="491" y="1454"/>
                    <a:pt x="818" y="1856"/>
                  </a:cubicBezTo>
                  <a:cubicBezTo>
                    <a:pt x="1143" y="2258"/>
                    <a:pt x="1598" y="2594"/>
                    <a:pt x="2155" y="2649"/>
                  </a:cubicBezTo>
                  <a:cubicBezTo>
                    <a:pt x="2215" y="2655"/>
                    <a:pt x="2275" y="2657"/>
                    <a:pt x="2336" y="2657"/>
                  </a:cubicBezTo>
                  <a:cubicBezTo>
                    <a:pt x="2550" y="2657"/>
                    <a:pt x="2770" y="2625"/>
                    <a:pt x="2986" y="2585"/>
                  </a:cubicBezTo>
                  <a:cubicBezTo>
                    <a:pt x="3218" y="2544"/>
                    <a:pt x="3449" y="2487"/>
                    <a:pt x="3673" y="2410"/>
                  </a:cubicBezTo>
                  <a:cubicBezTo>
                    <a:pt x="4705" y="2041"/>
                    <a:pt x="5485" y="1017"/>
                    <a:pt x="5494" y="22"/>
                  </a:cubicBezTo>
                  <a:lnTo>
                    <a:pt x="53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4" name="Google Shape;364;p34"/>
            <p:cNvSpPr/>
            <p:nvPr/>
          </p:nvSpPr>
          <p:spPr>
            <a:xfrm>
              <a:off x="7115950" y="1214825"/>
              <a:ext cx="36700" cy="28350"/>
            </a:xfrm>
            <a:custGeom>
              <a:avLst/>
              <a:gdLst/>
              <a:ahLst/>
              <a:cxnLst/>
              <a:rect l="l" t="t" r="r" b="b"/>
              <a:pathLst>
                <a:path w="1468" h="1134" extrusionOk="0">
                  <a:moveTo>
                    <a:pt x="1062" y="1"/>
                  </a:moveTo>
                  <a:cubicBezTo>
                    <a:pt x="1062" y="1"/>
                    <a:pt x="928" y="126"/>
                    <a:pt x="651" y="135"/>
                  </a:cubicBezTo>
                  <a:cubicBezTo>
                    <a:pt x="639" y="135"/>
                    <a:pt x="628" y="135"/>
                    <a:pt x="617" y="135"/>
                  </a:cubicBezTo>
                  <a:cubicBezTo>
                    <a:pt x="365" y="135"/>
                    <a:pt x="243" y="45"/>
                    <a:pt x="243" y="45"/>
                  </a:cubicBezTo>
                  <a:cubicBezTo>
                    <a:pt x="239" y="43"/>
                    <a:pt x="235" y="43"/>
                    <a:pt x="231" y="43"/>
                  </a:cubicBezTo>
                  <a:cubicBezTo>
                    <a:pt x="186" y="43"/>
                    <a:pt x="128" y="134"/>
                    <a:pt x="144" y="225"/>
                  </a:cubicBezTo>
                  <a:cubicBezTo>
                    <a:pt x="161" y="321"/>
                    <a:pt x="161" y="304"/>
                    <a:pt x="82" y="359"/>
                  </a:cubicBezTo>
                  <a:cubicBezTo>
                    <a:pt x="1" y="411"/>
                    <a:pt x="82" y="455"/>
                    <a:pt x="322" y="679"/>
                  </a:cubicBezTo>
                  <a:cubicBezTo>
                    <a:pt x="434" y="782"/>
                    <a:pt x="502" y="805"/>
                    <a:pt x="561" y="805"/>
                  </a:cubicBezTo>
                  <a:cubicBezTo>
                    <a:pt x="606" y="805"/>
                    <a:pt x="646" y="792"/>
                    <a:pt x="698" y="792"/>
                  </a:cubicBezTo>
                  <a:cubicBezTo>
                    <a:pt x="724" y="792"/>
                    <a:pt x="752" y="795"/>
                    <a:pt x="785" y="805"/>
                  </a:cubicBezTo>
                  <a:cubicBezTo>
                    <a:pt x="972" y="857"/>
                    <a:pt x="1382" y="1134"/>
                    <a:pt x="1382" y="1134"/>
                  </a:cubicBezTo>
                  <a:cubicBezTo>
                    <a:pt x="1455" y="980"/>
                    <a:pt x="1468" y="805"/>
                    <a:pt x="1418" y="642"/>
                  </a:cubicBezTo>
                  <a:lnTo>
                    <a:pt x="1266" y="411"/>
                  </a:lnTo>
                  <a:cubicBezTo>
                    <a:pt x="1268" y="354"/>
                    <a:pt x="1273" y="297"/>
                    <a:pt x="1284" y="242"/>
                  </a:cubicBezTo>
                  <a:cubicBezTo>
                    <a:pt x="1303" y="161"/>
                    <a:pt x="1062" y="1"/>
                    <a:pt x="106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5" name="Google Shape;365;p34"/>
            <p:cNvSpPr/>
            <p:nvPr/>
          </p:nvSpPr>
          <p:spPr>
            <a:xfrm>
              <a:off x="7042400" y="1227125"/>
              <a:ext cx="79675" cy="66375"/>
            </a:xfrm>
            <a:custGeom>
              <a:avLst/>
              <a:gdLst/>
              <a:ahLst/>
              <a:cxnLst/>
              <a:rect l="l" t="t" r="r" b="b"/>
              <a:pathLst>
                <a:path w="3187" h="2655" extrusionOk="0">
                  <a:moveTo>
                    <a:pt x="3040" y="1"/>
                  </a:moveTo>
                  <a:lnTo>
                    <a:pt x="1685" y="809"/>
                  </a:lnTo>
                  <a:cubicBezTo>
                    <a:pt x="1221" y="1083"/>
                    <a:pt x="736" y="1371"/>
                    <a:pt x="211" y="1441"/>
                  </a:cubicBezTo>
                  <a:cubicBezTo>
                    <a:pt x="147" y="1450"/>
                    <a:pt x="84" y="1455"/>
                    <a:pt x="20" y="1457"/>
                  </a:cubicBezTo>
                  <a:cubicBezTo>
                    <a:pt x="22" y="1624"/>
                    <a:pt x="24" y="1795"/>
                    <a:pt x="29" y="1960"/>
                  </a:cubicBezTo>
                  <a:cubicBezTo>
                    <a:pt x="35" y="2190"/>
                    <a:pt x="26" y="2423"/>
                    <a:pt x="0" y="2654"/>
                  </a:cubicBezTo>
                  <a:cubicBezTo>
                    <a:pt x="13" y="2654"/>
                    <a:pt x="26" y="2654"/>
                    <a:pt x="38" y="2654"/>
                  </a:cubicBezTo>
                  <a:cubicBezTo>
                    <a:pt x="250" y="2654"/>
                    <a:pt x="463" y="2621"/>
                    <a:pt x="677" y="2583"/>
                  </a:cubicBezTo>
                  <a:cubicBezTo>
                    <a:pt x="909" y="2544"/>
                    <a:pt x="1142" y="2485"/>
                    <a:pt x="1366" y="2410"/>
                  </a:cubicBezTo>
                  <a:cubicBezTo>
                    <a:pt x="2398" y="2039"/>
                    <a:pt x="3178" y="1015"/>
                    <a:pt x="3187" y="20"/>
                  </a:cubicBezTo>
                  <a:lnTo>
                    <a:pt x="304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6" name="Google Shape;366;p34"/>
            <p:cNvSpPr/>
            <p:nvPr/>
          </p:nvSpPr>
          <p:spPr>
            <a:xfrm>
              <a:off x="7043100" y="1240950"/>
              <a:ext cx="78050" cy="37600"/>
            </a:xfrm>
            <a:custGeom>
              <a:avLst/>
              <a:gdLst/>
              <a:ahLst/>
              <a:cxnLst/>
              <a:rect l="l" t="t" r="r" b="b"/>
              <a:pathLst>
                <a:path w="3122" h="1504" extrusionOk="0">
                  <a:moveTo>
                    <a:pt x="3024" y="0"/>
                  </a:moveTo>
                  <a:cubicBezTo>
                    <a:pt x="3019" y="0"/>
                    <a:pt x="3015" y="0"/>
                    <a:pt x="3009" y="1"/>
                  </a:cubicBezTo>
                  <a:cubicBezTo>
                    <a:pt x="2542" y="69"/>
                    <a:pt x="2122" y="322"/>
                    <a:pt x="1740" y="590"/>
                  </a:cubicBezTo>
                  <a:cubicBezTo>
                    <a:pt x="1204" y="965"/>
                    <a:pt x="670" y="1126"/>
                    <a:pt x="75" y="1365"/>
                  </a:cubicBezTo>
                  <a:cubicBezTo>
                    <a:pt x="1" y="1391"/>
                    <a:pt x="18" y="1499"/>
                    <a:pt x="97" y="1501"/>
                  </a:cubicBezTo>
                  <a:lnTo>
                    <a:pt x="99" y="1501"/>
                  </a:lnTo>
                  <a:cubicBezTo>
                    <a:pt x="125" y="1503"/>
                    <a:pt x="151" y="1503"/>
                    <a:pt x="176" y="1503"/>
                  </a:cubicBezTo>
                  <a:cubicBezTo>
                    <a:pt x="629" y="1503"/>
                    <a:pt x="1092" y="1288"/>
                    <a:pt x="1472" y="1055"/>
                  </a:cubicBezTo>
                  <a:cubicBezTo>
                    <a:pt x="2001" y="730"/>
                    <a:pt x="2460" y="432"/>
                    <a:pt x="3038" y="183"/>
                  </a:cubicBezTo>
                  <a:cubicBezTo>
                    <a:pt x="3120" y="148"/>
                    <a:pt x="3121" y="0"/>
                    <a:pt x="30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7" name="Google Shape;367;p34"/>
            <p:cNvSpPr/>
            <p:nvPr/>
          </p:nvSpPr>
          <p:spPr>
            <a:xfrm>
              <a:off x="7041125" y="1237175"/>
              <a:ext cx="76175" cy="36750"/>
            </a:xfrm>
            <a:custGeom>
              <a:avLst/>
              <a:gdLst/>
              <a:ahLst/>
              <a:cxnLst/>
              <a:rect l="l" t="t" r="r" b="b"/>
              <a:pathLst>
                <a:path w="3047" h="1470" extrusionOk="0">
                  <a:moveTo>
                    <a:pt x="2961" y="1"/>
                  </a:moveTo>
                  <a:cubicBezTo>
                    <a:pt x="2487" y="1"/>
                    <a:pt x="2091" y="301"/>
                    <a:pt x="1727" y="578"/>
                  </a:cubicBezTo>
                  <a:cubicBezTo>
                    <a:pt x="1189" y="987"/>
                    <a:pt x="659" y="1204"/>
                    <a:pt x="25" y="1426"/>
                  </a:cubicBezTo>
                  <a:cubicBezTo>
                    <a:pt x="1" y="1432"/>
                    <a:pt x="5" y="1470"/>
                    <a:pt x="31" y="1470"/>
                  </a:cubicBezTo>
                  <a:lnTo>
                    <a:pt x="31" y="1468"/>
                  </a:lnTo>
                  <a:cubicBezTo>
                    <a:pt x="47" y="1468"/>
                    <a:pt x="62" y="1468"/>
                    <a:pt x="78" y="1468"/>
                  </a:cubicBezTo>
                  <a:cubicBezTo>
                    <a:pt x="1197" y="1468"/>
                    <a:pt x="1986" y="529"/>
                    <a:pt x="2979" y="137"/>
                  </a:cubicBezTo>
                  <a:cubicBezTo>
                    <a:pt x="3047" y="108"/>
                    <a:pt x="3042" y="3"/>
                    <a:pt x="29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8" name="Google Shape;368;p34"/>
            <p:cNvSpPr/>
            <p:nvPr/>
          </p:nvSpPr>
          <p:spPr>
            <a:xfrm>
              <a:off x="7030200" y="1257550"/>
              <a:ext cx="21050" cy="40725"/>
            </a:xfrm>
            <a:custGeom>
              <a:avLst/>
              <a:gdLst/>
              <a:ahLst/>
              <a:cxnLst/>
              <a:rect l="l" t="t" r="r" b="b"/>
              <a:pathLst>
                <a:path w="842" h="1629" extrusionOk="0">
                  <a:moveTo>
                    <a:pt x="657" y="0"/>
                  </a:moveTo>
                  <a:cubicBezTo>
                    <a:pt x="657" y="36"/>
                    <a:pt x="613" y="62"/>
                    <a:pt x="574" y="62"/>
                  </a:cubicBezTo>
                  <a:cubicBezTo>
                    <a:pt x="572" y="62"/>
                    <a:pt x="571" y="62"/>
                    <a:pt x="569" y="62"/>
                  </a:cubicBezTo>
                  <a:cubicBezTo>
                    <a:pt x="530" y="62"/>
                    <a:pt x="497" y="44"/>
                    <a:pt x="457" y="40"/>
                  </a:cubicBezTo>
                  <a:cubicBezTo>
                    <a:pt x="453" y="40"/>
                    <a:pt x="448" y="39"/>
                    <a:pt x="444" y="39"/>
                  </a:cubicBezTo>
                  <a:cubicBezTo>
                    <a:pt x="387" y="39"/>
                    <a:pt x="330" y="64"/>
                    <a:pt x="275" y="90"/>
                  </a:cubicBezTo>
                  <a:lnTo>
                    <a:pt x="113" y="84"/>
                  </a:lnTo>
                  <a:lnTo>
                    <a:pt x="113" y="84"/>
                  </a:lnTo>
                  <a:cubicBezTo>
                    <a:pt x="194" y="523"/>
                    <a:pt x="1" y="1022"/>
                    <a:pt x="159" y="1437"/>
                  </a:cubicBezTo>
                  <a:cubicBezTo>
                    <a:pt x="181" y="1492"/>
                    <a:pt x="209" y="1546"/>
                    <a:pt x="264" y="1573"/>
                  </a:cubicBezTo>
                  <a:cubicBezTo>
                    <a:pt x="282" y="1582"/>
                    <a:pt x="303" y="1587"/>
                    <a:pt x="325" y="1587"/>
                  </a:cubicBezTo>
                  <a:cubicBezTo>
                    <a:pt x="369" y="1587"/>
                    <a:pt x="415" y="1567"/>
                    <a:pt x="435" y="1529"/>
                  </a:cubicBezTo>
                  <a:cubicBezTo>
                    <a:pt x="451" y="1503"/>
                    <a:pt x="455" y="1465"/>
                    <a:pt x="484" y="1452"/>
                  </a:cubicBezTo>
                  <a:cubicBezTo>
                    <a:pt x="491" y="1449"/>
                    <a:pt x="497" y="1447"/>
                    <a:pt x="503" y="1447"/>
                  </a:cubicBezTo>
                  <a:cubicBezTo>
                    <a:pt x="541" y="1447"/>
                    <a:pt x="560" y="1507"/>
                    <a:pt x="574" y="1546"/>
                  </a:cubicBezTo>
                  <a:cubicBezTo>
                    <a:pt x="593" y="1596"/>
                    <a:pt x="650" y="1629"/>
                    <a:pt x="707" y="1629"/>
                  </a:cubicBezTo>
                  <a:cubicBezTo>
                    <a:pt x="740" y="1629"/>
                    <a:pt x="773" y="1618"/>
                    <a:pt x="798" y="1593"/>
                  </a:cubicBezTo>
                  <a:cubicBezTo>
                    <a:pt x="842" y="1546"/>
                    <a:pt x="842" y="1481"/>
                    <a:pt x="837" y="1423"/>
                  </a:cubicBezTo>
                  <a:cubicBezTo>
                    <a:pt x="815" y="1044"/>
                    <a:pt x="785" y="668"/>
                    <a:pt x="745" y="292"/>
                  </a:cubicBezTo>
                  <a:cubicBezTo>
                    <a:pt x="734" y="189"/>
                    <a:pt x="721" y="82"/>
                    <a:pt x="6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69" name="Google Shape;369;p34"/>
            <p:cNvSpPr/>
            <p:nvPr/>
          </p:nvSpPr>
          <p:spPr>
            <a:xfrm>
              <a:off x="7136300" y="1177825"/>
              <a:ext cx="8500" cy="18000"/>
            </a:xfrm>
            <a:custGeom>
              <a:avLst/>
              <a:gdLst/>
              <a:ahLst/>
              <a:cxnLst/>
              <a:rect l="l" t="t" r="r" b="b"/>
              <a:pathLst>
                <a:path w="340" h="720" extrusionOk="0">
                  <a:moveTo>
                    <a:pt x="131" y="1"/>
                  </a:moveTo>
                  <a:cubicBezTo>
                    <a:pt x="124" y="1"/>
                    <a:pt x="117" y="5"/>
                    <a:pt x="114" y="14"/>
                  </a:cubicBezTo>
                  <a:cubicBezTo>
                    <a:pt x="79" y="119"/>
                    <a:pt x="87" y="240"/>
                    <a:pt x="118" y="345"/>
                  </a:cubicBezTo>
                  <a:cubicBezTo>
                    <a:pt x="141" y="418"/>
                    <a:pt x="175" y="487"/>
                    <a:pt x="230" y="538"/>
                  </a:cubicBezTo>
                  <a:lnTo>
                    <a:pt x="230" y="538"/>
                  </a:lnTo>
                  <a:cubicBezTo>
                    <a:pt x="210" y="554"/>
                    <a:pt x="189" y="569"/>
                    <a:pt x="166" y="583"/>
                  </a:cubicBezTo>
                  <a:cubicBezTo>
                    <a:pt x="129" y="598"/>
                    <a:pt x="92" y="613"/>
                    <a:pt x="54" y="624"/>
                  </a:cubicBezTo>
                  <a:cubicBezTo>
                    <a:pt x="1" y="640"/>
                    <a:pt x="17" y="719"/>
                    <a:pt x="65" y="719"/>
                  </a:cubicBezTo>
                  <a:cubicBezTo>
                    <a:pt x="70" y="719"/>
                    <a:pt x="75" y="718"/>
                    <a:pt x="81" y="716"/>
                  </a:cubicBezTo>
                  <a:cubicBezTo>
                    <a:pt x="169" y="681"/>
                    <a:pt x="252" y="631"/>
                    <a:pt x="322" y="565"/>
                  </a:cubicBezTo>
                  <a:cubicBezTo>
                    <a:pt x="340" y="547"/>
                    <a:pt x="336" y="517"/>
                    <a:pt x="314" y="503"/>
                  </a:cubicBezTo>
                  <a:cubicBezTo>
                    <a:pt x="158" y="405"/>
                    <a:pt x="164" y="178"/>
                    <a:pt x="149" y="18"/>
                  </a:cubicBezTo>
                  <a:cubicBezTo>
                    <a:pt x="149" y="7"/>
                    <a:pt x="140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0" name="Google Shape;370;p34"/>
            <p:cNvSpPr/>
            <p:nvPr/>
          </p:nvSpPr>
          <p:spPr>
            <a:xfrm>
              <a:off x="7131825" y="1198350"/>
              <a:ext cx="10950" cy="6250"/>
            </a:xfrm>
            <a:custGeom>
              <a:avLst/>
              <a:gdLst/>
              <a:ahLst/>
              <a:cxnLst/>
              <a:rect l="l" t="t" r="r" b="b"/>
              <a:pathLst>
                <a:path w="438" h="250" extrusionOk="0">
                  <a:moveTo>
                    <a:pt x="438" y="1"/>
                  </a:moveTo>
                  <a:lnTo>
                    <a:pt x="438" y="1"/>
                  </a:lnTo>
                  <a:cubicBezTo>
                    <a:pt x="342" y="10"/>
                    <a:pt x="247" y="15"/>
                    <a:pt x="152" y="15"/>
                  </a:cubicBezTo>
                  <a:cubicBezTo>
                    <a:pt x="109" y="15"/>
                    <a:pt x="67" y="14"/>
                    <a:pt x="25" y="12"/>
                  </a:cubicBezTo>
                  <a:lnTo>
                    <a:pt x="25" y="12"/>
                  </a:lnTo>
                  <a:cubicBezTo>
                    <a:pt x="1" y="163"/>
                    <a:pt x="78" y="245"/>
                    <a:pt x="201" y="249"/>
                  </a:cubicBezTo>
                  <a:cubicBezTo>
                    <a:pt x="383" y="240"/>
                    <a:pt x="425" y="122"/>
                    <a:pt x="4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1" name="Google Shape;371;p34"/>
            <p:cNvSpPr/>
            <p:nvPr/>
          </p:nvSpPr>
          <p:spPr>
            <a:xfrm>
              <a:off x="7118750" y="1173925"/>
              <a:ext cx="12175" cy="3775"/>
            </a:xfrm>
            <a:custGeom>
              <a:avLst/>
              <a:gdLst/>
              <a:ahLst/>
              <a:cxnLst/>
              <a:rect l="l" t="t" r="r" b="b"/>
              <a:pathLst>
                <a:path w="487" h="151" extrusionOk="0">
                  <a:moveTo>
                    <a:pt x="287" y="1"/>
                  </a:moveTo>
                  <a:cubicBezTo>
                    <a:pt x="172" y="1"/>
                    <a:pt x="47" y="48"/>
                    <a:pt x="5" y="128"/>
                  </a:cubicBezTo>
                  <a:cubicBezTo>
                    <a:pt x="0" y="138"/>
                    <a:pt x="9" y="150"/>
                    <a:pt x="19" y="150"/>
                  </a:cubicBezTo>
                  <a:cubicBezTo>
                    <a:pt x="22" y="150"/>
                    <a:pt x="25" y="150"/>
                    <a:pt x="27" y="148"/>
                  </a:cubicBezTo>
                  <a:cubicBezTo>
                    <a:pt x="102" y="110"/>
                    <a:pt x="168" y="75"/>
                    <a:pt x="254" y="73"/>
                  </a:cubicBezTo>
                  <a:cubicBezTo>
                    <a:pt x="257" y="73"/>
                    <a:pt x="261" y="73"/>
                    <a:pt x="265" y="73"/>
                  </a:cubicBezTo>
                  <a:cubicBezTo>
                    <a:pt x="326" y="73"/>
                    <a:pt x="385" y="100"/>
                    <a:pt x="445" y="100"/>
                  </a:cubicBezTo>
                  <a:cubicBezTo>
                    <a:pt x="451" y="100"/>
                    <a:pt x="456" y="100"/>
                    <a:pt x="462" y="99"/>
                  </a:cubicBezTo>
                  <a:cubicBezTo>
                    <a:pt x="473" y="99"/>
                    <a:pt x="486" y="84"/>
                    <a:pt x="478" y="73"/>
                  </a:cubicBezTo>
                  <a:cubicBezTo>
                    <a:pt x="439" y="23"/>
                    <a:pt x="366" y="1"/>
                    <a:pt x="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2" name="Google Shape;372;p34"/>
            <p:cNvSpPr/>
            <p:nvPr/>
          </p:nvSpPr>
          <p:spPr>
            <a:xfrm>
              <a:off x="7141550" y="1172625"/>
              <a:ext cx="9125" cy="3100"/>
            </a:xfrm>
            <a:custGeom>
              <a:avLst/>
              <a:gdLst/>
              <a:ahLst/>
              <a:cxnLst/>
              <a:rect l="l" t="t" r="r" b="b"/>
              <a:pathLst>
                <a:path w="365" h="124" extrusionOk="0">
                  <a:moveTo>
                    <a:pt x="247" y="1"/>
                  </a:moveTo>
                  <a:cubicBezTo>
                    <a:pt x="215" y="1"/>
                    <a:pt x="182" y="7"/>
                    <a:pt x="150" y="13"/>
                  </a:cubicBezTo>
                  <a:cubicBezTo>
                    <a:pt x="95" y="22"/>
                    <a:pt x="7" y="42"/>
                    <a:pt x="0" y="108"/>
                  </a:cubicBezTo>
                  <a:cubicBezTo>
                    <a:pt x="0" y="117"/>
                    <a:pt x="7" y="123"/>
                    <a:pt x="16" y="123"/>
                  </a:cubicBezTo>
                  <a:cubicBezTo>
                    <a:pt x="17" y="123"/>
                    <a:pt x="19" y="123"/>
                    <a:pt x="20" y="123"/>
                  </a:cubicBezTo>
                  <a:cubicBezTo>
                    <a:pt x="77" y="101"/>
                    <a:pt x="137" y="88"/>
                    <a:pt x="198" y="81"/>
                  </a:cubicBezTo>
                  <a:cubicBezTo>
                    <a:pt x="208" y="80"/>
                    <a:pt x="219" y="80"/>
                    <a:pt x="230" y="80"/>
                  </a:cubicBezTo>
                  <a:cubicBezTo>
                    <a:pt x="249" y="80"/>
                    <a:pt x="268" y="81"/>
                    <a:pt x="286" y="86"/>
                  </a:cubicBezTo>
                  <a:cubicBezTo>
                    <a:pt x="294" y="88"/>
                    <a:pt x="302" y="89"/>
                    <a:pt x="310" y="89"/>
                  </a:cubicBezTo>
                  <a:cubicBezTo>
                    <a:pt x="322" y="89"/>
                    <a:pt x="335" y="86"/>
                    <a:pt x="345" y="81"/>
                  </a:cubicBezTo>
                  <a:cubicBezTo>
                    <a:pt x="361" y="72"/>
                    <a:pt x="365" y="48"/>
                    <a:pt x="352" y="35"/>
                  </a:cubicBezTo>
                  <a:cubicBezTo>
                    <a:pt x="320" y="9"/>
                    <a:pt x="284" y="1"/>
                    <a:pt x="2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3" name="Google Shape;373;p34"/>
            <p:cNvSpPr/>
            <p:nvPr/>
          </p:nvSpPr>
          <p:spPr>
            <a:xfrm>
              <a:off x="7092525" y="1145675"/>
              <a:ext cx="54050" cy="155925"/>
            </a:xfrm>
            <a:custGeom>
              <a:avLst/>
              <a:gdLst/>
              <a:ahLst/>
              <a:cxnLst/>
              <a:rect l="l" t="t" r="r" b="b"/>
              <a:pathLst>
                <a:path w="2162" h="6237" extrusionOk="0">
                  <a:moveTo>
                    <a:pt x="960" y="1"/>
                  </a:moveTo>
                  <a:cubicBezTo>
                    <a:pt x="931" y="1"/>
                    <a:pt x="905" y="3"/>
                    <a:pt x="883" y="8"/>
                  </a:cubicBezTo>
                  <a:cubicBezTo>
                    <a:pt x="578" y="76"/>
                    <a:pt x="303" y="274"/>
                    <a:pt x="163" y="551"/>
                  </a:cubicBezTo>
                  <a:cubicBezTo>
                    <a:pt x="16" y="836"/>
                    <a:pt x="9" y="1170"/>
                    <a:pt x="7" y="1491"/>
                  </a:cubicBezTo>
                  <a:cubicBezTo>
                    <a:pt x="2" y="2057"/>
                    <a:pt x="0" y="2637"/>
                    <a:pt x="191" y="3173"/>
                  </a:cubicBezTo>
                  <a:cubicBezTo>
                    <a:pt x="347" y="3610"/>
                    <a:pt x="624" y="3997"/>
                    <a:pt x="767" y="4438"/>
                  </a:cubicBezTo>
                  <a:cubicBezTo>
                    <a:pt x="953" y="5013"/>
                    <a:pt x="896" y="5635"/>
                    <a:pt x="830" y="6237"/>
                  </a:cubicBezTo>
                  <a:cubicBezTo>
                    <a:pt x="973" y="6210"/>
                    <a:pt x="1085" y="6090"/>
                    <a:pt x="1140" y="5953"/>
                  </a:cubicBezTo>
                  <a:cubicBezTo>
                    <a:pt x="1197" y="5817"/>
                    <a:pt x="1204" y="5668"/>
                    <a:pt x="1212" y="5521"/>
                  </a:cubicBezTo>
                  <a:cubicBezTo>
                    <a:pt x="1232" y="5760"/>
                    <a:pt x="1274" y="5997"/>
                    <a:pt x="1342" y="6226"/>
                  </a:cubicBezTo>
                  <a:cubicBezTo>
                    <a:pt x="1347" y="6226"/>
                    <a:pt x="1353" y="6227"/>
                    <a:pt x="1358" y="6227"/>
                  </a:cubicBezTo>
                  <a:cubicBezTo>
                    <a:pt x="1443" y="6227"/>
                    <a:pt x="1500" y="6128"/>
                    <a:pt x="1527" y="6043"/>
                  </a:cubicBezTo>
                  <a:cubicBezTo>
                    <a:pt x="1702" y="5488"/>
                    <a:pt x="1610" y="4884"/>
                    <a:pt x="1518" y="4306"/>
                  </a:cubicBezTo>
                  <a:lnTo>
                    <a:pt x="1518" y="4306"/>
                  </a:lnTo>
                  <a:cubicBezTo>
                    <a:pt x="1704" y="4574"/>
                    <a:pt x="1893" y="4838"/>
                    <a:pt x="2087" y="5103"/>
                  </a:cubicBezTo>
                  <a:cubicBezTo>
                    <a:pt x="2161" y="3968"/>
                    <a:pt x="1166" y="3625"/>
                    <a:pt x="887" y="2299"/>
                  </a:cubicBezTo>
                  <a:cubicBezTo>
                    <a:pt x="837" y="2062"/>
                    <a:pt x="815" y="1223"/>
                    <a:pt x="793" y="983"/>
                  </a:cubicBezTo>
                  <a:cubicBezTo>
                    <a:pt x="791" y="957"/>
                    <a:pt x="788" y="930"/>
                    <a:pt x="786" y="903"/>
                  </a:cubicBezTo>
                  <a:lnTo>
                    <a:pt x="786" y="903"/>
                  </a:lnTo>
                  <a:cubicBezTo>
                    <a:pt x="1137" y="633"/>
                    <a:pt x="1812" y="563"/>
                    <a:pt x="1733" y="373"/>
                  </a:cubicBezTo>
                  <a:cubicBezTo>
                    <a:pt x="1645" y="163"/>
                    <a:pt x="1199" y="1"/>
                    <a:pt x="9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4" name="Google Shape;374;p34"/>
            <p:cNvSpPr/>
            <p:nvPr/>
          </p:nvSpPr>
          <p:spPr>
            <a:xfrm>
              <a:off x="7129950" y="1150000"/>
              <a:ext cx="21350" cy="19450"/>
            </a:xfrm>
            <a:custGeom>
              <a:avLst/>
              <a:gdLst/>
              <a:ahLst/>
              <a:cxnLst/>
              <a:rect l="l" t="t" r="r" b="b"/>
              <a:pathLst>
                <a:path w="854" h="778" extrusionOk="0">
                  <a:moveTo>
                    <a:pt x="131" y="0"/>
                  </a:moveTo>
                  <a:cubicBezTo>
                    <a:pt x="1" y="0"/>
                    <a:pt x="49" y="64"/>
                    <a:pt x="124" y="112"/>
                  </a:cubicBezTo>
                  <a:cubicBezTo>
                    <a:pt x="199" y="160"/>
                    <a:pt x="267" y="312"/>
                    <a:pt x="504" y="360"/>
                  </a:cubicBezTo>
                  <a:cubicBezTo>
                    <a:pt x="740" y="406"/>
                    <a:pt x="852" y="754"/>
                    <a:pt x="853" y="777"/>
                  </a:cubicBezTo>
                  <a:lnTo>
                    <a:pt x="853" y="777"/>
                  </a:lnTo>
                  <a:lnTo>
                    <a:pt x="840" y="332"/>
                  </a:lnTo>
                  <a:lnTo>
                    <a:pt x="745" y="193"/>
                  </a:lnTo>
                  <a:lnTo>
                    <a:pt x="585" y="53"/>
                  </a:lnTo>
                  <a:cubicBezTo>
                    <a:pt x="585" y="53"/>
                    <a:pt x="260" y="0"/>
                    <a:pt x="131" y="0"/>
                  </a:cubicBezTo>
                  <a:close/>
                  <a:moveTo>
                    <a:pt x="853" y="777"/>
                  </a:moveTo>
                  <a:lnTo>
                    <a:pt x="853" y="778"/>
                  </a:lnTo>
                  <a:cubicBezTo>
                    <a:pt x="853" y="777"/>
                    <a:pt x="853" y="777"/>
                    <a:pt x="853" y="7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5" name="Google Shape;375;p34"/>
            <p:cNvSpPr/>
            <p:nvPr/>
          </p:nvSpPr>
          <p:spPr>
            <a:xfrm>
              <a:off x="7106125" y="1157550"/>
              <a:ext cx="11950" cy="23275"/>
            </a:xfrm>
            <a:custGeom>
              <a:avLst/>
              <a:gdLst/>
              <a:ahLst/>
              <a:cxnLst/>
              <a:rect l="l" t="t" r="r" b="b"/>
              <a:pathLst>
                <a:path w="478" h="931" extrusionOk="0">
                  <a:moveTo>
                    <a:pt x="446" y="0"/>
                  </a:moveTo>
                  <a:cubicBezTo>
                    <a:pt x="441" y="0"/>
                    <a:pt x="436" y="1"/>
                    <a:pt x="431" y="3"/>
                  </a:cubicBezTo>
                  <a:cubicBezTo>
                    <a:pt x="302" y="41"/>
                    <a:pt x="201" y="144"/>
                    <a:pt x="133" y="262"/>
                  </a:cubicBezTo>
                  <a:cubicBezTo>
                    <a:pt x="67" y="379"/>
                    <a:pt x="32" y="513"/>
                    <a:pt x="1" y="645"/>
                  </a:cubicBezTo>
                  <a:lnTo>
                    <a:pt x="194" y="930"/>
                  </a:lnTo>
                  <a:cubicBezTo>
                    <a:pt x="260" y="880"/>
                    <a:pt x="319" y="825"/>
                    <a:pt x="376" y="765"/>
                  </a:cubicBezTo>
                  <a:cubicBezTo>
                    <a:pt x="401" y="741"/>
                    <a:pt x="420" y="713"/>
                    <a:pt x="436" y="682"/>
                  </a:cubicBezTo>
                  <a:cubicBezTo>
                    <a:pt x="453" y="640"/>
                    <a:pt x="462" y="596"/>
                    <a:pt x="464" y="552"/>
                  </a:cubicBezTo>
                  <a:cubicBezTo>
                    <a:pt x="475" y="377"/>
                    <a:pt x="477" y="203"/>
                    <a:pt x="469" y="28"/>
                  </a:cubicBezTo>
                  <a:cubicBezTo>
                    <a:pt x="469" y="19"/>
                    <a:pt x="466" y="10"/>
                    <a:pt x="460" y="3"/>
                  </a:cubicBezTo>
                  <a:cubicBezTo>
                    <a:pt x="455" y="1"/>
                    <a:pt x="451" y="0"/>
                    <a:pt x="4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6" name="Google Shape;376;p34"/>
            <p:cNvSpPr/>
            <p:nvPr/>
          </p:nvSpPr>
          <p:spPr>
            <a:xfrm>
              <a:off x="7083075" y="1322125"/>
              <a:ext cx="51525" cy="14900"/>
            </a:xfrm>
            <a:custGeom>
              <a:avLst/>
              <a:gdLst/>
              <a:ahLst/>
              <a:cxnLst/>
              <a:rect l="l" t="t" r="r" b="b"/>
              <a:pathLst>
                <a:path w="2061" h="596" extrusionOk="0">
                  <a:moveTo>
                    <a:pt x="47" y="0"/>
                  </a:moveTo>
                  <a:cubicBezTo>
                    <a:pt x="47" y="53"/>
                    <a:pt x="0" y="294"/>
                    <a:pt x="0" y="294"/>
                  </a:cubicBezTo>
                  <a:cubicBezTo>
                    <a:pt x="0" y="294"/>
                    <a:pt x="213" y="439"/>
                    <a:pt x="1035" y="534"/>
                  </a:cubicBezTo>
                  <a:cubicBezTo>
                    <a:pt x="1471" y="584"/>
                    <a:pt x="1728" y="596"/>
                    <a:pt x="1873" y="596"/>
                  </a:cubicBezTo>
                  <a:cubicBezTo>
                    <a:pt x="2002" y="596"/>
                    <a:pt x="2043" y="586"/>
                    <a:pt x="2043" y="586"/>
                  </a:cubicBezTo>
                  <a:lnTo>
                    <a:pt x="2060" y="20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7" name="Google Shape;377;p34"/>
            <p:cNvSpPr/>
            <p:nvPr/>
          </p:nvSpPr>
          <p:spPr>
            <a:xfrm>
              <a:off x="7103000" y="1305200"/>
              <a:ext cx="21225" cy="14300"/>
            </a:xfrm>
            <a:custGeom>
              <a:avLst/>
              <a:gdLst/>
              <a:ahLst/>
              <a:cxnLst/>
              <a:rect l="l" t="t" r="r" b="b"/>
              <a:pathLst>
                <a:path w="849" h="572" extrusionOk="0">
                  <a:moveTo>
                    <a:pt x="802" y="0"/>
                  </a:moveTo>
                  <a:cubicBezTo>
                    <a:pt x="769" y="0"/>
                    <a:pt x="741" y="26"/>
                    <a:pt x="710" y="45"/>
                  </a:cubicBezTo>
                  <a:lnTo>
                    <a:pt x="580" y="128"/>
                  </a:lnTo>
                  <a:cubicBezTo>
                    <a:pt x="495" y="181"/>
                    <a:pt x="411" y="233"/>
                    <a:pt x="328" y="288"/>
                  </a:cubicBezTo>
                  <a:cubicBezTo>
                    <a:pt x="249" y="339"/>
                    <a:pt x="170" y="389"/>
                    <a:pt x="97" y="446"/>
                  </a:cubicBezTo>
                  <a:cubicBezTo>
                    <a:pt x="80" y="462"/>
                    <a:pt x="60" y="477"/>
                    <a:pt x="42" y="495"/>
                  </a:cubicBezTo>
                  <a:cubicBezTo>
                    <a:pt x="31" y="506"/>
                    <a:pt x="9" y="519"/>
                    <a:pt x="5" y="534"/>
                  </a:cubicBezTo>
                  <a:cubicBezTo>
                    <a:pt x="1" y="551"/>
                    <a:pt x="9" y="572"/>
                    <a:pt x="27" y="572"/>
                  </a:cubicBezTo>
                  <a:cubicBezTo>
                    <a:pt x="27" y="572"/>
                    <a:pt x="28" y="572"/>
                    <a:pt x="29" y="572"/>
                  </a:cubicBezTo>
                  <a:cubicBezTo>
                    <a:pt x="35" y="572"/>
                    <a:pt x="39" y="569"/>
                    <a:pt x="42" y="566"/>
                  </a:cubicBezTo>
                  <a:lnTo>
                    <a:pt x="42" y="566"/>
                  </a:lnTo>
                  <a:lnTo>
                    <a:pt x="42" y="567"/>
                  </a:lnTo>
                  <a:cubicBezTo>
                    <a:pt x="49" y="556"/>
                    <a:pt x="69" y="547"/>
                    <a:pt x="78" y="541"/>
                  </a:cubicBezTo>
                  <a:cubicBezTo>
                    <a:pt x="95" y="530"/>
                    <a:pt x="115" y="519"/>
                    <a:pt x="132" y="506"/>
                  </a:cubicBezTo>
                  <a:lnTo>
                    <a:pt x="231" y="442"/>
                  </a:lnTo>
                  <a:cubicBezTo>
                    <a:pt x="302" y="398"/>
                    <a:pt x="374" y="356"/>
                    <a:pt x="447" y="315"/>
                  </a:cubicBezTo>
                  <a:cubicBezTo>
                    <a:pt x="517" y="271"/>
                    <a:pt x="591" y="227"/>
                    <a:pt x="666" y="183"/>
                  </a:cubicBezTo>
                  <a:lnTo>
                    <a:pt x="772" y="119"/>
                  </a:lnTo>
                  <a:cubicBezTo>
                    <a:pt x="807" y="97"/>
                    <a:pt x="848" y="84"/>
                    <a:pt x="848" y="36"/>
                  </a:cubicBezTo>
                  <a:cubicBezTo>
                    <a:pt x="848" y="25"/>
                    <a:pt x="842" y="12"/>
                    <a:pt x="831" y="7"/>
                  </a:cubicBezTo>
                  <a:cubicBezTo>
                    <a:pt x="821" y="2"/>
                    <a:pt x="811" y="0"/>
                    <a:pt x="8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8" name="Google Shape;378;p34"/>
            <p:cNvSpPr/>
            <p:nvPr/>
          </p:nvSpPr>
          <p:spPr>
            <a:xfrm>
              <a:off x="7094850" y="1254800"/>
              <a:ext cx="14450" cy="21575"/>
            </a:xfrm>
            <a:custGeom>
              <a:avLst/>
              <a:gdLst/>
              <a:ahLst/>
              <a:cxnLst/>
              <a:rect l="l" t="t" r="r" b="b"/>
              <a:pathLst>
                <a:path w="578" h="863" extrusionOk="0">
                  <a:moveTo>
                    <a:pt x="540" y="0"/>
                  </a:moveTo>
                  <a:cubicBezTo>
                    <a:pt x="532" y="0"/>
                    <a:pt x="526" y="4"/>
                    <a:pt x="522" y="12"/>
                  </a:cubicBezTo>
                  <a:cubicBezTo>
                    <a:pt x="511" y="49"/>
                    <a:pt x="502" y="86"/>
                    <a:pt x="500" y="124"/>
                  </a:cubicBezTo>
                  <a:cubicBezTo>
                    <a:pt x="491" y="163"/>
                    <a:pt x="483" y="203"/>
                    <a:pt x="469" y="242"/>
                  </a:cubicBezTo>
                  <a:cubicBezTo>
                    <a:pt x="445" y="317"/>
                    <a:pt x="412" y="391"/>
                    <a:pt x="371" y="460"/>
                  </a:cubicBezTo>
                  <a:cubicBezTo>
                    <a:pt x="283" y="598"/>
                    <a:pt x="166" y="716"/>
                    <a:pt x="28" y="804"/>
                  </a:cubicBezTo>
                  <a:cubicBezTo>
                    <a:pt x="1" y="823"/>
                    <a:pt x="17" y="862"/>
                    <a:pt x="44" y="862"/>
                  </a:cubicBezTo>
                  <a:cubicBezTo>
                    <a:pt x="49" y="862"/>
                    <a:pt x="55" y="861"/>
                    <a:pt x="61" y="857"/>
                  </a:cubicBezTo>
                  <a:cubicBezTo>
                    <a:pt x="208" y="767"/>
                    <a:pt x="331" y="644"/>
                    <a:pt x="423" y="497"/>
                  </a:cubicBezTo>
                  <a:cubicBezTo>
                    <a:pt x="467" y="427"/>
                    <a:pt x="502" y="350"/>
                    <a:pt x="529" y="271"/>
                  </a:cubicBezTo>
                  <a:cubicBezTo>
                    <a:pt x="542" y="227"/>
                    <a:pt x="553" y="185"/>
                    <a:pt x="562" y="141"/>
                  </a:cubicBezTo>
                  <a:cubicBezTo>
                    <a:pt x="566" y="104"/>
                    <a:pt x="577" y="53"/>
                    <a:pt x="566" y="18"/>
                  </a:cubicBezTo>
                  <a:cubicBezTo>
                    <a:pt x="562" y="8"/>
                    <a:pt x="550" y="0"/>
                    <a:pt x="5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79" name="Google Shape;379;p34"/>
            <p:cNvSpPr/>
            <p:nvPr/>
          </p:nvSpPr>
          <p:spPr>
            <a:xfrm>
              <a:off x="7110075" y="1614800"/>
              <a:ext cx="37150" cy="12100"/>
            </a:xfrm>
            <a:custGeom>
              <a:avLst/>
              <a:gdLst/>
              <a:ahLst/>
              <a:cxnLst/>
              <a:rect l="l" t="t" r="r" b="b"/>
              <a:pathLst>
                <a:path w="1486" h="484" extrusionOk="0">
                  <a:moveTo>
                    <a:pt x="616" y="1"/>
                  </a:moveTo>
                  <a:cubicBezTo>
                    <a:pt x="616" y="1"/>
                    <a:pt x="573" y="89"/>
                    <a:pt x="352" y="89"/>
                  </a:cubicBezTo>
                  <a:cubicBezTo>
                    <a:pt x="268" y="89"/>
                    <a:pt x="157" y="76"/>
                    <a:pt x="12" y="40"/>
                  </a:cubicBezTo>
                  <a:lnTo>
                    <a:pt x="1" y="429"/>
                  </a:lnTo>
                  <a:lnTo>
                    <a:pt x="1411" y="484"/>
                  </a:lnTo>
                  <a:cubicBezTo>
                    <a:pt x="1411" y="484"/>
                    <a:pt x="1486" y="387"/>
                    <a:pt x="1391" y="354"/>
                  </a:cubicBezTo>
                  <a:cubicBezTo>
                    <a:pt x="1297" y="321"/>
                    <a:pt x="616" y="1"/>
                    <a:pt x="6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0" name="Google Shape;380;p34"/>
            <p:cNvSpPr/>
            <p:nvPr/>
          </p:nvSpPr>
          <p:spPr>
            <a:xfrm>
              <a:off x="7110350" y="1612225"/>
              <a:ext cx="16725" cy="9025"/>
            </a:xfrm>
            <a:custGeom>
              <a:avLst/>
              <a:gdLst/>
              <a:ahLst/>
              <a:cxnLst/>
              <a:rect l="l" t="t" r="r" b="b"/>
              <a:pathLst>
                <a:path w="669" h="361" extrusionOk="0">
                  <a:moveTo>
                    <a:pt x="8" y="1"/>
                  </a:moveTo>
                  <a:lnTo>
                    <a:pt x="1" y="143"/>
                  </a:lnTo>
                  <a:lnTo>
                    <a:pt x="319" y="361"/>
                  </a:lnTo>
                  <a:lnTo>
                    <a:pt x="557" y="328"/>
                  </a:lnTo>
                  <a:lnTo>
                    <a:pt x="669" y="211"/>
                  </a:lnTo>
                  <a:lnTo>
                    <a:pt x="651" y="29"/>
                  </a:lnTo>
                  <a:lnTo>
                    <a:pt x="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1" name="Google Shape;381;p34"/>
            <p:cNvSpPr/>
            <p:nvPr/>
          </p:nvSpPr>
          <p:spPr>
            <a:xfrm>
              <a:off x="7158625" y="1614800"/>
              <a:ext cx="37200" cy="12100"/>
            </a:xfrm>
            <a:custGeom>
              <a:avLst/>
              <a:gdLst/>
              <a:ahLst/>
              <a:cxnLst/>
              <a:rect l="l" t="t" r="r" b="b"/>
              <a:pathLst>
                <a:path w="1488" h="484" extrusionOk="0">
                  <a:moveTo>
                    <a:pt x="615" y="1"/>
                  </a:moveTo>
                  <a:cubicBezTo>
                    <a:pt x="615" y="1"/>
                    <a:pt x="574" y="89"/>
                    <a:pt x="354" y="89"/>
                  </a:cubicBezTo>
                  <a:cubicBezTo>
                    <a:pt x="269" y="89"/>
                    <a:pt x="158" y="76"/>
                    <a:pt x="14" y="40"/>
                  </a:cubicBezTo>
                  <a:lnTo>
                    <a:pt x="0" y="429"/>
                  </a:lnTo>
                  <a:lnTo>
                    <a:pt x="1410" y="484"/>
                  </a:lnTo>
                  <a:cubicBezTo>
                    <a:pt x="1410" y="484"/>
                    <a:pt x="1487" y="387"/>
                    <a:pt x="1393" y="354"/>
                  </a:cubicBezTo>
                  <a:cubicBezTo>
                    <a:pt x="1298" y="321"/>
                    <a:pt x="615" y="1"/>
                    <a:pt x="6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2" name="Google Shape;382;p34"/>
            <p:cNvSpPr/>
            <p:nvPr/>
          </p:nvSpPr>
          <p:spPr>
            <a:xfrm>
              <a:off x="7158575" y="1613050"/>
              <a:ext cx="16225" cy="7175"/>
            </a:xfrm>
            <a:custGeom>
              <a:avLst/>
              <a:gdLst/>
              <a:ahLst/>
              <a:cxnLst/>
              <a:rect l="l" t="t" r="r" b="b"/>
              <a:pathLst>
                <a:path w="649" h="287" extrusionOk="0">
                  <a:moveTo>
                    <a:pt x="0" y="0"/>
                  </a:moveTo>
                  <a:lnTo>
                    <a:pt x="16" y="110"/>
                  </a:lnTo>
                  <a:lnTo>
                    <a:pt x="182" y="235"/>
                  </a:lnTo>
                  <a:cubicBezTo>
                    <a:pt x="182" y="235"/>
                    <a:pt x="404" y="286"/>
                    <a:pt x="436" y="286"/>
                  </a:cubicBezTo>
                  <a:cubicBezTo>
                    <a:pt x="438" y="286"/>
                    <a:pt x="439" y="286"/>
                    <a:pt x="439" y="286"/>
                  </a:cubicBezTo>
                  <a:cubicBezTo>
                    <a:pt x="457" y="282"/>
                    <a:pt x="648" y="183"/>
                    <a:pt x="648" y="183"/>
                  </a:cubicBezTo>
                  <a:lnTo>
                    <a:pt x="631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3" name="Google Shape;383;p34"/>
            <p:cNvSpPr/>
            <p:nvPr/>
          </p:nvSpPr>
          <p:spPr>
            <a:xfrm>
              <a:off x="7090600" y="1130950"/>
              <a:ext cx="22425" cy="20225"/>
            </a:xfrm>
            <a:custGeom>
              <a:avLst/>
              <a:gdLst/>
              <a:ahLst/>
              <a:cxnLst/>
              <a:rect l="l" t="t" r="r" b="b"/>
              <a:pathLst>
                <a:path w="897" h="809" extrusionOk="0">
                  <a:moveTo>
                    <a:pt x="481" y="1"/>
                  </a:moveTo>
                  <a:cubicBezTo>
                    <a:pt x="369" y="1"/>
                    <a:pt x="255" y="55"/>
                    <a:pt x="176" y="138"/>
                  </a:cubicBezTo>
                  <a:cubicBezTo>
                    <a:pt x="77" y="242"/>
                    <a:pt x="27" y="384"/>
                    <a:pt x="9" y="525"/>
                  </a:cubicBezTo>
                  <a:cubicBezTo>
                    <a:pt x="0" y="597"/>
                    <a:pt x="3" y="679"/>
                    <a:pt x="57" y="727"/>
                  </a:cubicBezTo>
                  <a:cubicBezTo>
                    <a:pt x="104" y="769"/>
                    <a:pt x="174" y="769"/>
                    <a:pt x="235" y="769"/>
                  </a:cubicBezTo>
                  <a:lnTo>
                    <a:pt x="538" y="764"/>
                  </a:lnTo>
                  <a:cubicBezTo>
                    <a:pt x="604" y="764"/>
                    <a:pt x="677" y="764"/>
                    <a:pt x="727" y="808"/>
                  </a:cubicBezTo>
                  <a:lnTo>
                    <a:pt x="820" y="782"/>
                  </a:lnTo>
                  <a:cubicBezTo>
                    <a:pt x="870" y="637"/>
                    <a:pt x="896" y="479"/>
                    <a:pt x="859" y="332"/>
                  </a:cubicBezTo>
                  <a:cubicBezTo>
                    <a:pt x="822" y="182"/>
                    <a:pt x="712" y="46"/>
                    <a:pt x="563" y="11"/>
                  </a:cubicBezTo>
                  <a:cubicBezTo>
                    <a:pt x="536" y="4"/>
                    <a:pt x="508" y="1"/>
                    <a:pt x="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4" name="Google Shape;384;p34"/>
            <p:cNvSpPr/>
            <p:nvPr/>
          </p:nvSpPr>
          <p:spPr>
            <a:xfrm>
              <a:off x="6969975" y="1215275"/>
              <a:ext cx="24225" cy="27325"/>
            </a:xfrm>
            <a:custGeom>
              <a:avLst/>
              <a:gdLst/>
              <a:ahLst/>
              <a:cxnLst/>
              <a:rect l="l" t="t" r="r" b="b"/>
              <a:pathLst>
                <a:path w="969" h="1093" extrusionOk="0">
                  <a:moveTo>
                    <a:pt x="165" y="0"/>
                  </a:moveTo>
                  <a:lnTo>
                    <a:pt x="165" y="0"/>
                  </a:lnTo>
                  <a:cubicBezTo>
                    <a:pt x="145" y="18"/>
                    <a:pt x="161" y="51"/>
                    <a:pt x="174" y="73"/>
                  </a:cubicBezTo>
                  <a:lnTo>
                    <a:pt x="404" y="442"/>
                  </a:lnTo>
                  <a:cubicBezTo>
                    <a:pt x="312" y="359"/>
                    <a:pt x="118" y="234"/>
                    <a:pt x="57" y="234"/>
                  </a:cubicBezTo>
                  <a:cubicBezTo>
                    <a:pt x="50" y="234"/>
                    <a:pt x="45" y="236"/>
                    <a:pt x="42" y="240"/>
                  </a:cubicBezTo>
                  <a:cubicBezTo>
                    <a:pt x="14" y="275"/>
                    <a:pt x="117" y="376"/>
                    <a:pt x="172" y="431"/>
                  </a:cubicBezTo>
                  <a:lnTo>
                    <a:pt x="365" y="633"/>
                  </a:lnTo>
                  <a:cubicBezTo>
                    <a:pt x="278" y="585"/>
                    <a:pt x="122" y="513"/>
                    <a:pt x="54" y="513"/>
                  </a:cubicBezTo>
                  <a:cubicBezTo>
                    <a:pt x="38" y="513"/>
                    <a:pt x="26" y="518"/>
                    <a:pt x="22" y="527"/>
                  </a:cubicBezTo>
                  <a:cubicBezTo>
                    <a:pt x="0" y="578"/>
                    <a:pt x="216" y="714"/>
                    <a:pt x="325" y="798"/>
                  </a:cubicBezTo>
                  <a:cubicBezTo>
                    <a:pt x="459" y="899"/>
                    <a:pt x="560" y="1061"/>
                    <a:pt x="725" y="1090"/>
                  </a:cubicBezTo>
                  <a:cubicBezTo>
                    <a:pt x="734" y="1091"/>
                    <a:pt x="742" y="1092"/>
                    <a:pt x="751" y="1092"/>
                  </a:cubicBezTo>
                  <a:cubicBezTo>
                    <a:pt x="788" y="1092"/>
                    <a:pt x="824" y="1077"/>
                    <a:pt x="852" y="1050"/>
                  </a:cubicBezTo>
                  <a:cubicBezTo>
                    <a:pt x="883" y="1011"/>
                    <a:pt x="903" y="962"/>
                    <a:pt x="907" y="912"/>
                  </a:cubicBezTo>
                  <a:cubicBezTo>
                    <a:pt x="863" y="802"/>
                    <a:pt x="903" y="679"/>
                    <a:pt x="932" y="565"/>
                  </a:cubicBezTo>
                  <a:cubicBezTo>
                    <a:pt x="962" y="451"/>
                    <a:pt x="969" y="224"/>
                    <a:pt x="905" y="224"/>
                  </a:cubicBezTo>
                  <a:cubicBezTo>
                    <a:pt x="839" y="227"/>
                    <a:pt x="776" y="431"/>
                    <a:pt x="767" y="549"/>
                  </a:cubicBezTo>
                  <a:cubicBezTo>
                    <a:pt x="686" y="365"/>
                    <a:pt x="463" y="43"/>
                    <a:pt x="414" y="43"/>
                  </a:cubicBezTo>
                  <a:cubicBezTo>
                    <a:pt x="412" y="43"/>
                    <a:pt x="410" y="43"/>
                    <a:pt x="409" y="44"/>
                  </a:cubicBezTo>
                  <a:cubicBezTo>
                    <a:pt x="369" y="71"/>
                    <a:pt x="527" y="308"/>
                    <a:pt x="600" y="433"/>
                  </a:cubicBezTo>
                  <a:cubicBezTo>
                    <a:pt x="477" y="268"/>
                    <a:pt x="347" y="99"/>
                    <a:pt x="1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5" name="Google Shape;385;p34"/>
            <p:cNvSpPr/>
            <p:nvPr/>
          </p:nvSpPr>
          <p:spPr>
            <a:xfrm>
              <a:off x="7123700" y="1181500"/>
              <a:ext cx="5525" cy="5575"/>
            </a:xfrm>
            <a:custGeom>
              <a:avLst/>
              <a:gdLst/>
              <a:ahLst/>
              <a:cxnLst/>
              <a:rect l="l" t="t" r="r" b="b"/>
              <a:pathLst>
                <a:path w="221" h="223" extrusionOk="0">
                  <a:moveTo>
                    <a:pt x="110" y="1"/>
                  </a:moveTo>
                  <a:cubicBezTo>
                    <a:pt x="97" y="1"/>
                    <a:pt x="82" y="3"/>
                    <a:pt x="69" y="9"/>
                  </a:cubicBezTo>
                  <a:cubicBezTo>
                    <a:pt x="42" y="20"/>
                    <a:pt x="20" y="40"/>
                    <a:pt x="9" y="69"/>
                  </a:cubicBezTo>
                  <a:cubicBezTo>
                    <a:pt x="3" y="82"/>
                    <a:pt x="1" y="97"/>
                    <a:pt x="1" y="110"/>
                  </a:cubicBezTo>
                  <a:lnTo>
                    <a:pt x="5" y="141"/>
                  </a:lnTo>
                  <a:cubicBezTo>
                    <a:pt x="9" y="159"/>
                    <a:pt x="18" y="176"/>
                    <a:pt x="31" y="190"/>
                  </a:cubicBezTo>
                  <a:lnTo>
                    <a:pt x="56" y="207"/>
                  </a:lnTo>
                  <a:cubicBezTo>
                    <a:pt x="71" y="216"/>
                    <a:pt x="90" y="222"/>
                    <a:pt x="110" y="222"/>
                  </a:cubicBezTo>
                  <a:lnTo>
                    <a:pt x="110" y="222"/>
                  </a:lnTo>
                  <a:cubicBezTo>
                    <a:pt x="124" y="222"/>
                    <a:pt x="139" y="220"/>
                    <a:pt x="152" y="214"/>
                  </a:cubicBezTo>
                  <a:cubicBezTo>
                    <a:pt x="179" y="203"/>
                    <a:pt x="200" y="181"/>
                    <a:pt x="209" y="154"/>
                  </a:cubicBezTo>
                  <a:cubicBezTo>
                    <a:pt x="218" y="141"/>
                    <a:pt x="220" y="126"/>
                    <a:pt x="220" y="110"/>
                  </a:cubicBezTo>
                  <a:lnTo>
                    <a:pt x="216" y="82"/>
                  </a:lnTo>
                  <a:cubicBezTo>
                    <a:pt x="211" y="64"/>
                    <a:pt x="203" y="47"/>
                    <a:pt x="190" y="34"/>
                  </a:cubicBezTo>
                  <a:lnTo>
                    <a:pt x="165" y="16"/>
                  </a:lnTo>
                  <a:cubicBezTo>
                    <a:pt x="150" y="5"/>
                    <a:pt x="130" y="1"/>
                    <a:pt x="110" y="1"/>
                  </a:cubicBezTo>
                  <a:close/>
                  <a:moveTo>
                    <a:pt x="110" y="222"/>
                  </a:moveTo>
                  <a:cubicBezTo>
                    <a:pt x="109" y="222"/>
                    <a:pt x="109" y="222"/>
                    <a:pt x="108" y="222"/>
                  </a:cubicBezTo>
                  <a:lnTo>
                    <a:pt x="110" y="222"/>
                  </a:lnTo>
                  <a:cubicBezTo>
                    <a:pt x="110" y="222"/>
                    <a:pt x="110" y="222"/>
                    <a:pt x="110" y="2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6" name="Google Shape;386;p34"/>
            <p:cNvSpPr/>
            <p:nvPr/>
          </p:nvSpPr>
          <p:spPr>
            <a:xfrm>
              <a:off x="7143850" y="1179300"/>
              <a:ext cx="5900" cy="5900"/>
            </a:xfrm>
            <a:custGeom>
              <a:avLst/>
              <a:gdLst/>
              <a:ahLst/>
              <a:cxnLst/>
              <a:rect l="l" t="t" r="r" b="b"/>
              <a:pathLst>
                <a:path w="236" h="236" extrusionOk="0">
                  <a:moveTo>
                    <a:pt x="117" y="1"/>
                  </a:moveTo>
                  <a:cubicBezTo>
                    <a:pt x="102" y="1"/>
                    <a:pt x="86" y="5"/>
                    <a:pt x="73" y="12"/>
                  </a:cubicBezTo>
                  <a:cubicBezTo>
                    <a:pt x="58" y="16"/>
                    <a:pt x="45" y="25"/>
                    <a:pt x="36" y="36"/>
                  </a:cubicBezTo>
                  <a:cubicBezTo>
                    <a:pt x="23" y="47"/>
                    <a:pt x="16" y="60"/>
                    <a:pt x="12" y="73"/>
                  </a:cubicBezTo>
                  <a:cubicBezTo>
                    <a:pt x="3" y="89"/>
                    <a:pt x="1" y="104"/>
                    <a:pt x="1" y="119"/>
                  </a:cubicBezTo>
                  <a:lnTo>
                    <a:pt x="5" y="150"/>
                  </a:lnTo>
                  <a:cubicBezTo>
                    <a:pt x="9" y="170"/>
                    <a:pt x="20" y="188"/>
                    <a:pt x="36" y="203"/>
                  </a:cubicBezTo>
                  <a:lnTo>
                    <a:pt x="58" y="220"/>
                  </a:lnTo>
                  <a:cubicBezTo>
                    <a:pt x="77" y="231"/>
                    <a:pt x="97" y="236"/>
                    <a:pt x="117" y="236"/>
                  </a:cubicBezTo>
                  <a:lnTo>
                    <a:pt x="119" y="236"/>
                  </a:lnTo>
                  <a:cubicBezTo>
                    <a:pt x="150" y="236"/>
                    <a:pt x="179" y="223"/>
                    <a:pt x="200" y="203"/>
                  </a:cubicBezTo>
                  <a:cubicBezTo>
                    <a:pt x="211" y="192"/>
                    <a:pt x="220" y="179"/>
                    <a:pt x="225" y="166"/>
                  </a:cubicBezTo>
                  <a:cubicBezTo>
                    <a:pt x="233" y="150"/>
                    <a:pt x="236" y="135"/>
                    <a:pt x="236" y="119"/>
                  </a:cubicBezTo>
                  <a:lnTo>
                    <a:pt x="231" y="89"/>
                  </a:lnTo>
                  <a:cubicBezTo>
                    <a:pt x="227" y="69"/>
                    <a:pt x="216" y="51"/>
                    <a:pt x="200" y="36"/>
                  </a:cubicBezTo>
                  <a:lnTo>
                    <a:pt x="176" y="18"/>
                  </a:lnTo>
                  <a:cubicBezTo>
                    <a:pt x="159" y="7"/>
                    <a:pt x="139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7" name="Google Shape;387;p34"/>
            <p:cNvSpPr/>
            <p:nvPr/>
          </p:nvSpPr>
          <p:spPr>
            <a:xfrm>
              <a:off x="7112100" y="1169250"/>
              <a:ext cx="27875" cy="25150"/>
            </a:xfrm>
            <a:custGeom>
              <a:avLst/>
              <a:gdLst/>
              <a:ahLst/>
              <a:cxnLst/>
              <a:rect l="l" t="t" r="r" b="b"/>
              <a:pathLst>
                <a:path w="1115" h="1006" extrusionOk="0">
                  <a:moveTo>
                    <a:pt x="566" y="97"/>
                  </a:moveTo>
                  <a:cubicBezTo>
                    <a:pt x="714" y="97"/>
                    <a:pt x="851" y="160"/>
                    <a:pt x="924" y="304"/>
                  </a:cubicBezTo>
                  <a:cubicBezTo>
                    <a:pt x="1009" y="471"/>
                    <a:pt x="961" y="680"/>
                    <a:pt x="823" y="800"/>
                  </a:cubicBezTo>
                  <a:cubicBezTo>
                    <a:pt x="740" y="871"/>
                    <a:pt x="637" y="907"/>
                    <a:pt x="534" y="907"/>
                  </a:cubicBezTo>
                  <a:cubicBezTo>
                    <a:pt x="460" y="907"/>
                    <a:pt x="387" y="889"/>
                    <a:pt x="320" y="853"/>
                  </a:cubicBezTo>
                  <a:cubicBezTo>
                    <a:pt x="232" y="807"/>
                    <a:pt x="162" y="728"/>
                    <a:pt x="126" y="633"/>
                  </a:cubicBezTo>
                  <a:cubicBezTo>
                    <a:pt x="111" y="596"/>
                    <a:pt x="101" y="555"/>
                    <a:pt x="97" y="512"/>
                  </a:cubicBezTo>
                  <a:lnTo>
                    <a:pt x="97" y="512"/>
                  </a:lnTo>
                  <a:cubicBezTo>
                    <a:pt x="104" y="507"/>
                    <a:pt x="109" y="500"/>
                    <a:pt x="111" y="491"/>
                  </a:cubicBezTo>
                  <a:cubicBezTo>
                    <a:pt x="129" y="405"/>
                    <a:pt x="148" y="324"/>
                    <a:pt x="203" y="253"/>
                  </a:cubicBezTo>
                  <a:cubicBezTo>
                    <a:pt x="265" y="179"/>
                    <a:pt x="350" y="128"/>
                    <a:pt x="445" y="111"/>
                  </a:cubicBezTo>
                  <a:cubicBezTo>
                    <a:pt x="485" y="102"/>
                    <a:pt x="526" y="97"/>
                    <a:pt x="566" y="97"/>
                  </a:cubicBezTo>
                  <a:close/>
                  <a:moveTo>
                    <a:pt x="579" y="1"/>
                  </a:moveTo>
                  <a:cubicBezTo>
                    <a:pt x="551" y="1"/>
                    <a:pt x="524" y="2"/>
                    <a:pt x="498" y="5"/>
                  </a:cubicBezTo>
                  <a:cubicBezTo>
                    <a:pt x="366" y="21"/>
                    <a:pt x="238" y="69"/>
                    <a:pt x="151" y="168"/>
                  </a:cubicBezTo>
                  <a:cubicBezTo>
                    <a:pt x="106" y="218"/>
                    <a:pt x="69" y="279"/>
                    <a:pt x="48" y="344"/>
                  </a:cubicBezTo>
                  <a:lnTo>
                    <a:pt x="48" y="344"/>
                  </a:lnTo>
                  <a:cubicBezTo>
                    <a:pt x="1" y="430"/>
                    <a:pt x="12" y="555"/>
                    <a:pt x="39" y="644"/>
                  </a:cubicBezTo>
                  <a:cubicBezTo>
                    <a:pt x="69" y="745"/>
                    <a:pt x="133" y="835"/>
                    <a:pt x="219" y="899"/>
                  </a:cubicBezTo>
                  <a:cubicBezTo>
                    <a:pt x="314" y="970"/>
                    <a:pt x="426" y="1006"/>
                    <a:pt x="538" y="1006"/>
                  </a:cubicBezTo>
                  <a:cubicBezTo>
                    <a:pt x="641" y="1006"/>
                    <a:pt x="744" y="976"/>
                    <a:pt x="834" y="915"/>
                  </a:cubicBezTo>
                  <a:cubicBezTo>
                    <a:pt x="1022" y="785"/>
                    <a:pt x="1115" y="539"/>
                    <a:pt x="1040" y="322"/>
                  </a:cubicBezTo>
                  <a:cubicBezTo>
                    <a:pt x="1005" y="221"/>
                    <a:pt x="939" y="135"/>
                    <a:pt x="851" y="76"/>
                  </a:cubicBezTo>
                  <a:cubicBezTo>
                    <a:pt x="771" y="21"/>
                    <a:pt x="674" y="1"/>
                    <a:pt x="5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8" name="Google Shape;388;p34"/>
            <p:cNvSpPr/>
            <p:nvPr/>
          </p:nvSpPr>
          <p:spPr>
            <a:xfrm>
              <a:off x="7139450" y="1170200"/>
              <a:ext cx="20025" cy="21925"/>
            </a:xfrm>
            <a:custGeom>
              <a:avLst/>
              <a:gdLst/>
              <a:ahLst/>
              <a:cxnLst/>
              <a:rect l="l" t="t" r="r" b="b"/>
              <a:pathLst>
                <a:path w="801" h="877" extrusionOk="0">
                  <a:moveTo>
                    <a:pt x="374" y="86"/>
                  </a:moveTo>
                  <a:cubicBezTo>
                    <a:pt x="472" y="86"/>
                    <a:pt x="563" y="149"/>
                    <a:pt x="616" y="246"/>
                  </a:cubicBezTo>
                  <a:cubicBezTo>
                    <a:pt x="686" y="371"/>
                    <a:pt x="712" y="552"/>
                    <a:pt x="627" y="674"/>
                  </a:cubicBezTo>
                  <a:cubicBezTo>
                    <a:pt x="574" y="749"/>
                    <a:pt x="492" y="783"/>
                    <a:pt x="408" y="783"/>
                  </a:cubicBezTo>
                  <a:cubicBezTo>
                    <a:pt x="351" y="783"/>
                    <a:pt x="294" y="767"/>
                    <a:pt x="245" y="738"/>
                  </a:cubicBezTo>
                  <a:cubicBezTo>
                    <a:pt x="174" y="692"/>
                    <a:pt x="122" y="624"/>
                    <a:pt x="98" y="543"/>
                  </a:cubicBezTo>
                  <a:cubicBezTo>
                    <a:pt x="90" y="516"/>
                    <a:pt x="85" y="490"/>
                    <a:pt x="83" y="464"/>
                  </a:cubicBezTo>
                  <a:lnTo>
                    <a:pt x="83" y="464"/>
                  </a:lnTo>
                  <a:cubicBezTo>
                    <a:pt x="83" y="404"/>
                    <a:pt x="85" y="343"/>
                    <a:pt x="106" y="290"/>
                  </a:cubicBezTo>
                  <a:cubicBezTo>
                    <a:pt x="133" y="222"/>
                    <a:pt x="179" y="163"/>
                    <a:pt x="240" y="125"/>
                  </a:cubicBezTo>
                  <a:cubicBezTo>
                    <a:pt x="285" y="98"/>
                    <a:pt x="330" y="86"/>
                    <a:pt x="374" y="86"/>
                  </a:cubicBezTo>
                  <a:close/>
                  <a:moveTo>
                    <a:pt x="356" y="1"/>
                  </a:moveTo>
                  <a:cubicBezTo>
                    <a:pt x="326" y="1"/>
                    <a:pt x="295" y="4"/>
                    <a:pt x="264" y="11"/>
                  </a:cubicBezTo>
                  <a:cubicBezTo>
                    <a:pt x="163" y="38"/>
                    <a:pt x="80" y="108"/>
                    <a:pt x="38" y="205"/>
                  </a:cubicBezTo>
                  <a:cubicBezTo>
                    <a:pt x="12" y="261"/>
                    <a:pt x="4" y="325"/>
                    <a:pt x="4" y="389"/>
                  </a:cubicBezTo>
                  <a:lnTo>
                    <a:pt x="4" y="389"/>
                  </a:lnTo>
                  <a:cubicBezTo>
                    <a:pt x="0" y="440"/>
                    <a:pt x="5" y="492"/>
                    <a:pt x="17" y="542"/>
                  </a:cubicBezTo>
                  <a:lnTo>
                    <a:pt x="17" y="542"/>
                  </a:lnTo>
                  <a:cubicBezTo>
                    <a:pt x="18" y="545"/>
                    <a:pt x="18" y="548"/>
                    <a:pt x="19" y="552"/>
                  </a:cubicBezTo>
                  <a:cubicBezTo>
                    <a:pt x="19" y="557"/>
                    <a:pt x="21" y="561"/>
                    <a:pt x="23" y="565"/>
                  </a:cubicBezTo>
                  <a:lnTo>
                    <a:pt x="23" y="565"/>
                  </a:lnTo>
                  <a:cubicBezTo>
                    <a:pt x="48" y="645"/>
                    <a:pt x="93" y="719"/>
                    <a:pt x="155" y="773"/>
                  </a:cubicBezTo>
                  <a:cubicBezTo>
                    <a:pt x="221" y="835"/>
                    <a:pt x="308" y="872"/>
                    <a:pt x="401" y="877"/>
                  </a:cubicBezTo>
                  <a:cubicBezTo>
                    <a:pt x="404" y="877"/>
                    <a:pt x="407" y="877"/>
                    <a:pt x="410" y="877"/>
                  </a:cubicBezTo>
                  <a:cubicBezTo>
                    <a:pt x="501" y="877"/>
                    <a:pt x="587" y="844"/>
                    <a:pt x="655" y="784"/>
                  </a:cubicBezTo>
                  <a:cubicBezTo>
                    <a:pt x="800" y="657"/>
                    <a:pt x="794" y="433"/>
                    <a:pt x="728" y="268"/>
                  </a:cubicBezTo>
                  <a:cubicBezTo>
                    <a:pt x="697" y="172"/>
                    <a:pt x="629" y="93"/>
                    <a:pt x="541" y="44"/>
                  </a:cubicBezTo>
                  <a:cubicBezTo>
                    <a:pt x="483" y="16"/>
                    <a:pt x="420" y="1"/>
                    <a:pt x="3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89" name="Google Shape;389;p34"/>
            <p:cNvSpPr/>
            <p:nvPr/>
          </p:nvSpPr>
          <p:spPr>
            <a:xfrm>
              <a:off x="7136175" y="1176050"/>
              <a:ext cx="5675" cy="3200"/>
            </a:xfrm>
            <a:custGeom>
              <a:avLst/>
              <a:gdLst/>
              <a:ahLst/>
              <a:cxnLst/>
              <a:rect l="l" t="t" r="r" b="b"/>
              <a:pathLst>
                <a:path w="227" h="128" extrusionOk="0">
                  <a:moveTo>
                    <a:pt x="138" y="0"/>
                  </a:moveTo>
                  <a:cubicBezTo>
                    <a:pt x="129" y="0"/>
                    <a:pt x="119" y="2"/>
                    <a:pt x="110" y="3"/>
                  </a:cubicBezTo>
                  <a:cubicBezTo>
                    <a:pt x="99" y="3"/>
                    <a:pt x="88" y="3"/>
                    <a:pt x="77" y="8"/>
                  </a:cubicBezTo>
                  <a:lnTo>
                    <a:pt x="55" y="14"/>
                  </a:lnTo>
                  <a:cubicBezTo>
                    <a:pt x="46" y="17"/>
                    <a:pt x="37" y="21"/>
                    <a:pt x="29" y="28"/>
                  </a:cubicBezTo>
                  <a:cubicBezTo>
                    <a:pt x="18" y="32"/>
                    <a:pt x="11" y="41"/>
                    <a:pt x="7" y="50"/>
                  </a:cubicBezTo>
                  <a:cubicBezTo>
                    <a:pt x="0" y="63"/>
                    <a:pt x="0" y="76"/>
                    <a:pt x="7" y="87"/>
                  </a:cubicBezTo>
                  <a:lnTo>
                    <a:pt x="9" y="87"/>
                  </a:lnTo>
                  <a:cubicBezTo>
                    <a:pt x="22" y="115"/>
                    <a:pt x="62" y="115"/>
                    <a:pt x="88" y="118"/>
                  </a:cubicBezTo>
                  <a:lnTo>
                    <a:pt x="73" y="118"/>
                  </a:lnTo>
                  <a:cubicBezTo>
                    <a:pt x="81" y="118"/>
                    <a:pt x="92" y="120"/>
                    <a:pt x="101" y="120"/>
                  </a:cubicBezTo>
                  <a:lnTo>
                    <a:pt x="134" y="120"/>
                  </a:lnTo>
                  <a:cubicBezTo>
                    <a:pt x="141" y="124"/>
                    <a:pt x="150" y="126"/>
                    <a:pt x="156" y="126"/>
                  </a:cubicBezTo>
                  <a:cubicBezTo>
                    <a:pt x="159" y="127"/>
                    <a:pt x="163" y="127"/>
                    <a:pt x="166" y="127"/>
                  </a:cubicBezTo>
                  <a:cubicBezTo>
                    <a:pt x="176" y="127"/>
                    <a:pt x="185" y="125"/>
                    <a:pt x="193" y="120"/>
                  </a:cubicBezTo>
                  <a:cubicBezTo>
                    <a:pt x="202" y="115"/>
                    <a:pt x="211" y="107"/>
                    <a:pt x="215" y="98"/>
                  </a:cubicBezTo>
                  <a:cubicBezTo>
                    <a:pt x="224" y="85"/>
                    <a:pt x="226" y="69"/>
                    <a:pt x="222" y="54"/>
                  </a:cubicBezTo>
                  <a:cubicBezTo>
                    <a:pt x="220" y="47"/>
                    <a:pt x="218" y="41"/>
                    <a:pt x="213" y="36"/>
                  </a:cubicBezTo>
                  <a:cubicBezTo>
                    <a:pt x="209" y="25"/>
                    <a:pt x="200" y="17"/>
                    <a:pt x="189" y="12"/>
                  </a:cubicBezTo>
                  <a:cubicBezTo>
                    <a:pt x="178" y="6"/>
                    <a:pt x="165" y="1"/>
                    <a:pt x="150" y="1"/>
                  </a:cubicBezTo>
                  <a:cubicBezTo>
                    <a:pt x="146" y="1"/>
                    <a:pt x="142" y="0"/>
                    <a:pt x="1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0" name="Google Shape;390;p34"/>
            <p:cNvSpPr/>
            <p:nvPr/>
          </p:nvSpPr>
          <p:spPr>
            <a:xfrm>
              <a:off x="7192000" y="1370875"/>
              <a:ext cx="47850" cy="242575"/>
            </a:xfrm>
            <a:custGeom>
              <a:avLst/>
              <a:gdLst/>
              <a:ahLst/>
              <a:cxnLst/>
              <a:rect l="l" t="t" r="r" b="b"/>
              <a:pathLst>
                <a:path w="1914" h="9703" extrusionOk="0">
                  <a:moveTo>
                    <a:pt x="1817" y="0"/>
                  </a:moveTo>
                  <a:lnTo>
                    <a:pt x="108" y="534"/>
                  </a:lnTo>
                  <a:cubicBezTo>
                    <a:pt x="1" y="1678"/>
                    <a:pt x="49" y="2833"/>
                    <a:pt x="255" y="3966"/>
                  </a:cubicBezTo>
                  <a:cubicBezTo>
                    <a:pt x="321" y="4324"/>
                    <a:pt x="403" y="4685"/>
                    <a:pt x="416" y="5049"/>
                  </a:cubicBezTo>
                  <a:cubicBezTo>
                    <a:pt x="438" y="5594"/>
                    <a:pt x="306" y="6136"/>
                    <a:pt x="310" y="6683"/>
                  </a:cubicBezTo>
                  <a:cubicBezTo>
                    <a:pt x="324" y="7718"/>
                    <a:pt x="826" y="8682"/>
                    <a:pt x="1007" y="9703"/>
                  </a:cubicBezTo>
                  <a:lnTo>
                    <a:pt x="1540" y="9703"/>
                  </a:lnTo>
                  <a:cubicBezTo>
                    <a:pt x="1490" y="8888"/>
                    <a:pt x="1518" y="8073"/>
                    <a:pt x="1624" y="7265"/>
                  </a:cubicBezTo>
                  <a:cubicBezTo>
                    <a:pt x="1672" y="6885"/>
                    <a:pt x="1740" y="6505"/>
                    <a:pt x="1711" y="6123"/>
                  </a:cubicBezTo>
                  <a:cubicBezTo>
                    <a:pt x="1690" y="5818"/>
                    <a:pt x="1608" y="5519"/>
                    <a:pt x="1575" y="5216"/>
                  </a:cubicBezTo>
                  <a:cubicBezTo>
                    <a:pt x="1503" y="4577"/>
                    <a:pt x="1635" y="3936"/>
                    <a:pt x="1727" y="3301"/>
                  </a:cubicBezTo>
                  <a:cubicBezTo>
                    <a:pt x="1883" y="2207"/>
                    <a:pt x="1914" y="1098"/>
                    <a:pt x="18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1" name="Google Shape;391;p34"/>
            <p:cNvSpPr/>
            <p:nvPr/>
          </p:nvSpPr>
          <p:spPr>
            <a:xfrm>
              <a:off x="7239050" y="1374000"/>
              <a:ext cx="51650" cy="241425"/>
            </a:xfrm>
            <a:custGeom>
              <a:avLst/>
              <a:gdLst/>
              <a:ahLst/>
              <a:cxnLst/>
              <a:rect l="l" t="t" r="r" b="b"/>
              <a:pathLst>
                <a:path w="2066" h="9657" extrusionOk="0">
                  <a:moveTo>
                    <a:pt x="16" y="0"/>
                  </a:moveTo>
                  <a:lnTo>
                    <a:pt x="16" y="0"/>
                  </a:lnTo>
                  <a:cubicBezTo>
                    <a:pt x="1" y="1105"/>
                    <a:pt x="111" y="2208"/>
                    <a:pt x="346" y="3286"/>
                  </a:cubicBezTo>
                  <a:cubicBezTo>
                    <a:pt x="482" y="3914"/>
                    <a:pt x="662" y="4544"/>
                    <a:pt x="635" y="5186"/>
                  </a:cubicBezTo>
                  <a:cubicBezTo>
                    <a:pt x="622" y="5491"/>
                    <a:pt x="563" y="5794"/>
                    <a:pt x="563" y="6101"/>
                  </a:cubicBezTo>
                  <a:cubicBezTo>
                    <a:pt x="565" y="6483"/>
                    <a:pt x="657" y="6859"/>
                    <a:pt x="734" y="7232"/>
                  </a:cubicBezTo>
                  <a:cubicBezTo>
                    <a:pt x="897" y="8032"/>
                    <a:pt x="985" y="8842"/>
                    <a:pt x="996" y="9657"/>
                  </a:cubicBezTo>
                  <a:lnTo>
                    <a:pt x="1527" y="9620"/>
                  </a:lnTo>
                  <a:cubicBezTo>
                    <a:pt x="1633" y="8590"/>
                    <a:pt x="2065" y="7593"/>
                    <a:pt x="2001" y="6558"/>
                  </a:cubicBezTo>
                  <a:cubicBezTo>
                    <a:pt x="1969" y="6013"/>
                    <a:pt x="1797" y="5482"/>
                    <a:pt x="1777" y="4937"/>
                  </a:cubicBezTo>
                  <a:cubicBezTo>
                    <a:pt x="1767" y="4573"/>
                    <a:pt x="1821" y="4208"/>
                    <a:pt x="1861" y="3846"/>
                  </a:cubicBezTo>
                  <a:cubicBezTo>
                    <a:pt x="1984" y="2702"/>
                    <a:pt x="1949" y="1547"/>
                    <a:pt x="1760" y="411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2" name="Google Shape;392;p34"/>
            <p:cNvSpPr/>
            <p:nvPr/>
          </p:nvSpPr>
          <p:spPr>
            <a:xfrm>
              <a:off x="7177850" y="1129950"/>
              <a:ext cx="103550" cy="64600"/>
            </a:xfrm>
            <a:custGeom>
              <a:avLst/>
              <a:gdLst/>
              <a:ahLst/>
              <a:cxnLst/>
              <a:rect l="l" t="t" r="r" b="b"/>
              <a:pathLst>
                <a:path w="4142" h="2584" extrusionOk="0">
                  <a:moveTo>
                    <a:pt x="2049" y="0"/>
                  </a:moveTo>
                  <a:cubicBezTo>
                    <a:pt x="1753" y="0"/>
                    <a:pt x="1453" y="45"/>
                    <a:pt x="1162" y="134"/>
                  </a:cubicBezTo>
                  <a:cubicBezTo>
                    <a:pt x="1076" y="161"/>
                    <a:pt x="993" y="192"/>
                    <a:pt x="914" y="231"/>
                  </a:cubicBezTo>
                  <a:cubicBezTo>
                    <a:pt x="701" y="334"/>
                    <a:pt x="521" y="506"/>
                    <a:pt x="345" y="677"/>
                  </a:cubicBezTo>
                  <a:cubicBezTo>
                    <a:pt x="264" y="754"/>
                    <a:pt x="182" y="833"/>
                    <a:pt x="125" y="934"/>
                  </a:cubicBezTo>
                  <a:cubicBezTo>
                    <a:pt x="64" y="1050"/>
                    <a:pt x="29" y="1178"/>
                    <a:pt x="20" y="1309"/>
                  </a:cubicBezTo>
                  <a:cubicBezTo>
                    <a:pt x="0" y="1487"/>
                    <a:pt x="9" y="1674"/>
                    <a:pt x="81" y="1828"/>
                  </a:cubicBezTo>
                  <a:cubicBezTo>
                    <a:pt x="220" y="2120"/>
                    <a:pt x="540" y="2225"/>
                    <a:pt x="832" y="2304"/>
                  </a:cubicBezTo>
                  <a:cubicBezTo>
                    <a:pt x="945" y="2335"/>
                    <a:pt x="1060" y="2368"/>
                    <a:pt x="1178" y="2368"/>
                  </a:cubicBezTo>
                  <a:cubicBezTo>
                    <a:pt x="1218" y="2368"/>
                    <a:pt x="1259" y="2364"/>
                    <a:pt x="1300" y="2355"/>
                  </a:cubicBezTo>
                  <a:lnTo>
                    <a:pt x="2056" y="2563"/>
                  </a:lnTo>
                  <a:cubicBezTo>
                    <a:pt x="2148" y="2577"/>
                    <a:pt x="2242" y="2583"/>
                    <a:pt x="2337" y="2583"/>
                  </a:cubicBezTo>
                  <a:cubicBezTo>
                    <a:pt x="2790" y="2583"/>
                    <a:pt x="3254" y="2433"/>
                    <a:pt x="3648" y="2155"/>
                  </a:cubicBezTo>
                  <a:cubicBezTo>
                    <a:pt x="3716" y="2109"/>
                    <a:pt x="3777" y="2054"/>
                    <a:pt x="3835" y="1995"/>
                  </a:cubicBezTo>
                  <a:cubicBezTo>
                    <a:pt x="3900" y="1918"/>
                    <a:pt x="3951" y="1832"/>
                    <a:pt x="3988" y="1738"/>
                  </a:cubicBezTo>
                  <a:cubicBezTo>
                    <a:pt x="4142" y="1342"/>
                    <a:pt x="4032" y="872"/>
                    <a:pt x="3764" y="596"/>
                  </a:cubicBezTo>
                  <a:cubicBezTo>
                    <a:pt x="3652" y="486"/>
                    <a:pt x="3523" y="394"/>
                    <a:pt x="3380" y="323"/>
                  </a:cubicBezTo>
                  <a:cubicBezTo>
                    <a:pt x="2971" y="109"/>
                    <a:pt x="2514" y="0"/>
                    <a:pt x="20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3" name="Google Shape;393;p34"/>
            <p:cNvSpPr/>
            <p:nvPr/>
          </p:nvSpPr>
          <p:spPr>
            <a:xfrm>
              <a:off x="7195525" y="1269400"/>
              <a:ext cx="79350" cy="72850"/>
            </a:xfrm>
            <a:custGeom>
              <a:avLst/>
              <a:gdLst/>
              <a:ahLst/>
              <a:cxnLst/>
              <a:rect l="l" t="t" r="r" b="b"/>
              <a:pathLst>
                <a:path w="3174" h="2914" extrusionOk="0">
                  <a:moveTo>
                    <a:pt x="2699" y="1"/>
                  </a:moveTo>
                  <a:lnTo>
                    <a:pt x="363" y="38"/>
                  </a:lnTo>
                  <a:cubicBezTo>
                    <a:pt x="400" y="150"/>
                    <a:pt x="349" y="1417"/>
                    <a:pt x="349" y="1417"/>
                  </a:cubicBezTo>
                  <a:cubicBezTo>
                    <a:pt x="349" y="1417"/>
                    <a:pt x="0" y="2612"/>
                    <a:pt x="38" y="2625"/>
                  </a:cubicBezTo>
                  <a:cubicBezTo>
                    <a:pt x="73" y="2635"/>
                    <a:pt x="839" y="2914"/>
                    <a:pt x="1573" y="2914"/>
                  </a:cubicBezTo>
                  <a:cubicBezTo>
                    <a:pt x="1617" y="2914"/>
                    <a:pt x="1661" y="2913"/>
                    <a:pt x="1704" y="2911"/>
                  </a:cubicBezTo>
                  <a:cubicBezTo>
                    <a:pt x="2475" y="2873"/>
                    <a:pt x="3174" y="2463"/>
                    <a:pt x="3174" y="2463"/>
                  </a:cubicBezTo>
                  <a:lnTo>
                    <a:pt x="2811" y="1468"/>
                  </a:lnTo>
                  <a:lnTo>
                    <a:pt x="269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4" name="Google Shape;394;p34"/>
            <p:cNvSpPr/>
            <p:nvPr/>
          </p:nvSpPr>
          <p:spPr>
            <a:xfrm>
              <a:off x="7221225" y="1195450"/>
              <a:ext cx="17350" cy="31125"/>
            </a:xfrm>
            <a:custGeom>
              <a:avLst/>
              <a:gdLst/>
              <a:ahLst/>
              <a:cxnLst/>
              <a:rect l="l" t="t" r="r" b="b"/>
              <a:pathLst>
                <a:path w="694" h="1245" extrusionOk="0">
                  <a:moveTo>
                    <a:pt x="446" y="0"/>
                  </a:moveTo>
                  <a:lnTo>
                    <a:pt x="2" y="11"/>
                  </a:lnTo>
                  <a:lnTo>
                    <a:pt x="2" y="727"/>
                  </a:lnTo>
                  <a:lnTo>
                    <a:pt x="2" y="1162"/>
                  </a:lnTo>
                  <a:cubicBezTo>
                    <a:pt x="0" y="1186"/>
                    <a:pt x="4" y="1211"/>
                    <a:pt x="18" y="1230"/>
                  </a:cubicBezTo>
                  <a:cubicBezTo>
                    <a:pt x="30" y="1239"/>
                    <a:pt x="45" y="1244"/>
                    <a:pt x="61" y="1244"/>
                  </a:cubicBezTo>
                  <a:cubicBezTo>
                    <a:pt x="67" y="1244"/>
                    <a:pt x="74" y="1243"/>
                    <a:pt x="81" y="1241"/>
                  </a:cubicBezTo>
                  <a:cubicBezTo>
                    <a:pt x="290" y="1213"/>
                    <a:pt x="494" y="1164"/>
                    <a:pt x="694" y="1099"/>
                  </a:cubicBezTo>
                  <a:cubicBezTo>
                    <a:pt x="670" y="1077"/>
                    <a:pt x="646" y="1000"/>
                    <a:pt x="617" y="888"/>
                  </a:cubicBezTo>
                  <a:cubicBezTo>
                    <a:pt x="608" y="846"/>
                    <a:pt x="597" y="798"/>
                    <a:pt x="586" y="747"/>
                  </a:cubicBezTo>
                  <a:cubicBezTo>
                    <a:pt x="582" y="723"/>
                    <a:pt x="578" y="699"/>
                    <a:pt x="573" y="670"/>
                  </a:cubicBezTo>
                  <a:cubicBezTo>
                    <a:pt x="558" y="600"/>
                    <a:pt x="545" y="525"/>
                    <a:pt x="529" y="444"/>
                  </a:cubicBezTo>
                  <a:cubicBezTo>
                    <a:pt x="505" y="308"/>
                    <a:pt x="479" y="156"/>
                    <a:pt x="4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5" name="Google Shape;395;p34"/>
            <p:cNvSpPr/>
            <p:nvPr/>
          </p:nvSpPr>
          <p:spPr>
            <a:xfrm>
              <a:off x="7224500" y="1206550"/>
              <a:ext cx="11075" cy="6250"/>
            </a:xfrm>
            <a:custGeom>
              <a:avLst/>
              <a:gdLst/>
              <a:ahLst/>
              <a:cxnLst/>
              <a:rect l="l" t="t" r="r" b="b"/>
              <a:pathLst>
                <a:path w="443" h="250" extrusionOk="0">
                  <a:moveTo>
                    <a:pt x="401" y="0"/>
                  </a:moveTo>
                  <a:cubicBezTo>
                    <a:pt x="327" y="6"/>
                    <a:pt x="254" y="10"/>
                    <a:pt x="181" y="10"/>
                  </a:cubicBezTo>
                  <a:cubicBezTo>
                    <a:pt x="121" y="10"/>
                    <a:pt x="61" y="7"/>
                    <a:pt x="1" y="2"/>
                  </a:cubicBezTo>
                  <a:lnTo>
                    <a:pt x="1" y="2"/>
                  </a:lnTo>
                  <a:cubicBezTo>
                    <a:pt x="82" y="204"/>
                    <a:pt x="188" y="249"/>
                    <a:pt x="291" y="249"/>
                  </a:cubicBezTo>
                  <a:cubicBezTo>
                    <a:pt x="344" y="249"/>
                    <a:pt x="395" y="237"/>
                    <a:pt x="442" y="229"/>
                  </a:cubicBezTo>
                  <a:cubicBezTo>
                    <a:pt x="429" y="158"/>
                    <a:pt x="416" y="81"/>
                    <a:pt x="4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6" name="Google Shape;396;p34"/>
            <p:cNvSpPr/>
            <p:nvPr/>
          </p:nvSpPr>
          <p:spPr>
            <a:xfrm>
              <a:off x="7202650" y="1147400"/>
              <a:ext cx="49550" cy="61475"/>
            </a:xfrm>
            <a:custGeom>
              <a:avLst/>
              <a:gdLst/>
              <a:ahLst/>
              <a:cxnLst/>
              <a:rect l="l" t="t" r="r" b="b"/>
              <a:pathLst>
                <a:path w="1982" h="2459" extrusionOk="0">
                  <a:moveTo>
                    <a:pt x="860" y="0"/>
                  </a:moveTo>
                  <a:cubicBezTo>
                    <a:pt x="383" y="0"/>
                    <a:pt x="107" y="214"/>
                    <a:pt x="62" y="372"/>
                  </a:cubicBezTo>
                  <a:cubicBezTo>
                    <a:pt x="1" y="598"/>
                    <a:pt x="40" y="840"/>
                    <a:pt x="23" y="1073"/>
                  </a:cubicBezTo>
                  <a:cubicBezTo>
                    <a:pt x="10" y="1283"/>
                    <a:pt x="119" y="1720"/>
                    <a:pt x="192" y="1828"/>
                  </a:cubicBezTo>
                  <a:cubicBezTo>
                    <a:pt x="324" y="2019"/>
                    <a:pt x="418" y="2287"/>
                    <a:pt x="820" y="2412"/>
                  </a:cubicBezTo>
                  <a:cubicBezTo>
                    <a:pt x="921" y="2444"/>
                    <a:pt x="1009" y="2458"/>
                    <a:pt x="1088" y="2458"/>
                  </a:cubicBezTo>
                  <a:cubicBezTo>
                    <a:pt x="1320" y="2458"/>
                    <a:pt x="1474" y="2333"/>
                    <a:pt x="1652" y="2160"/>
                  </a:cubicBezTo>
                  <a:cubicBezTo>
                    <a:pt x="1808" y="2004"/>
                    <a:pt x="1881" y="1769"/>
                    <a:pt x="1918" y="1540"/>
                  </a:cubicBezTo>
                  <a:cubicBezTo>
                    <a:pt x="1971" y="1242"/>
                    <a:pt x="1982" y="936"/>
                    <a:pt x="1951" y="636"/>
                  </a:cubicBezTo>
                  <a:cubicBezTo>
                    <a:pt x="1951" y="636"/>
                    <a:pt x="1942" y="188"/>
                    <a:pt x="1235" y="40"/>
                  </a:cubicBezTo>
                  <a:cubicBezTo>
                    <a:pt x="1099" y="13"/>
                    <a:pt x="974" y="0"/>
                    <a:pt x="8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7" name="Google Shape;397;p34"/>
            <p:cNvSpPr/>
            <p:nvPr/>
          </p:nvSpPr>
          <p:spPr>
            <a:xfrm>
              <a:off x="7222300" y="1195450"/>
              <a:ext cx="16275" cy="7000"/>
            </a:xfrm>
            <a:custGeom>
              <a:avLst/>
              <a:gdLst/>
              <a:ahLst/>
              <a:cxnLst/>
              <a:rect l="l" t="t" r="r" b="b"/>
              <a:pathLst>
                <a:path w="651" h="280" extrusionOk="0">
                  <a:moveTo>
                    <a:pt x="14" y="0"/>
                  </a:moveTo>
                  <a:lnTo>
                    <a:pt x="1" y="5"/>
                  </a:lnTo>
                  <a:cubicBezTo>
                    <a:pt x="1" y="5"/>
                    <a:pt x="25" y="275"/>
                    <a:pt x="315" y="279"/>
                  </a:cubicBezTo>
                  <a:cubicBezTo>
                    <a:pt x="318" y="279"/>
                    <a:pt x="322" y="280"/>
                    <a:pt x="325" y="280"/>
                  </a:cubicBezTo>
                  <a:cubicBezTo>
                    <a:pt x="604" y="280"/>
                    <a:pt x="651" y="0"/>
                    <a:pt x="6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8" name="Google Shape;398;p34"/>
            <p:cNvSpPr/>
            <p:nvPr/>
          </p:nvSpPr>
          <p:spPr>
            <a:xfrm>
              <a:off x="7211325" y="1170050"/>
              <a:ext cx="13250" cy="3025"/>
            </a:xfrm>
            <a:custGeom>
              <a:avLst/>
              <a:gdLst/>
              <a:ahLst/>
              <a:cxnLst/>
              <a:rect l="l" t="t" r="r" b="b"/>
              <a:pathLst>
                <a:path w="530" h="121" extrusionOk="0">
                  <a:moveTo>
                    <a:pt x="269" y="0"/>
                  </a:moveTo>
                  <a:cubicBezTo>
                    <a:pt x="176" y="0"/>
                    <a:pt x="82" y="21"/>
                    <a:pt x="27" y="57"/>
                  </a:cubicBezTo>
                  <a:cubicBezTo>
                    <a:pt x="1" y="74"/>
                    <a:pt x="12" y="116"/>
                    <a:pt x="45" y="116"/>
                  </a:cubicBezTo>
                  <a:cubicBezTo>
                    <a:pt x="52" y="116"/>
                    <a:pt x="60" y="117"/>
                    <a:pt x="67" y="117"/>
                  </a:cubicBezTo>
                  <a:cubicBezTo>
                    <a:pt x="139" y="117"/>
                    <a:pt x="209" y="102"/>
                    <a:pt x="281" y="102"/>
                  </a:cubicBezTo>
                  <a:cubicBezTo>
                    <a:pt x="292" y="102"/>
                    <a:pt x="304" y="102"/>
                    <a:pt x="315" y="103"/>
                  </a:cubicBezTo>
                  <a:cubicBezTo>
                    <a:pt x="357" y="106"/>
                    <a:pt x="405" y="121"/>
                    <a:pt x="449" y="121"/>
                  </a:cubicBezTo>
                  <a:cubicBezTo>
                    <a:pt x="474" y="121"/>
                    <a:pt x="497" y="116"/>
                    <a:pt x="519" y="103"/>
                  </a:cubicBezTo>
                  <a:cubicBezTo>
                    <a:pt x="528" y="96"/>
                    <a:pt x="530" y="81"/>
                    <a:pt x="521" y="72"/>
                  </a:cubicBezTo>
                  <a:lnTo>
                    <a:pt x="521" y="72"/>
                  </a:lnTo>
                  <a:lnTo>
                    <a:pt x="521" y="74"/>
                  </a:lnTo>
                  <a:cubicBezTo>
                    <a:pt x="468" y="23"/>
                    <a:pt x="36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9" name="Google Shape;399;p34"/>
            <p:cNvSpPr/>
            <p:nvPr/>
          </p:nvSpPr>
          <p:spPr>
            <a:xfrm>
              <a:off x="7234675" y="1170575"/>
              <a:ext cx="12250" cy="2725"/>
            </a:xfrm>
            <a:custGeom>
              <a:avLst/>
              <a:gdLst/>
              <a:ahLst/>
              <a:cxnLst/>
              <a:rect l="l" t="t" r="r" b="b"/>
              <a:pathLst>
                <a:path w="490" h="109" extrusionOk="0">
                  <a:moveTo>
                    <a:pt x="272" y="2"/>
                  </a:moveTo>
                  <a:cubicBezTo>
                    <a:pt x="248" y="2"/>
                    <a:pt x="226" y="2"/>
                    <a:pt x="204" y="3"/>
                  </a:cubicBezTo>
                  <a:cubicBezTo>
                    <a:pt x="136" y="7"/>
                    <a:pt x="46" y="1"/>
                    <a:pt x="4" y="60"/>
                  </a:cubicBezTo>
                  <a:cubicBezTo>
                    <a:pt x="0" y="71"/>
                    <a:pt x="2" y="82"/>
                    <a:pt x="13" y="88"/>
                  </a:cubicBezTo>
                  <a:cubicBezTo>
                    <a:pt x="34" y="104"/>
                    <a:pt x="60" y="109"/>
                    <a:pt x="88" y="109"/>
                  </a:cubicBezTo>
                  <a:cubicBezTo>
                    <a:pt x="131" y="109"/>
                    <a:pt x="179" y="96"/>
                    <a:pt x="220" y="95"/>
                  </a:cubicBezTo>
                  <a:cubicBezTo>
                    <a:pt x="224" y="95"/>
                    <a:pt x="228" y="95"/>
                    <a:pt x="233" y="95"/>
                  </a:cubicBezTo>
                  <a:cubicBezTo>
                    <a:pt x="281" y="95"/>
                    <a:pt x="330" y="102"/>
                    <a:pt x="379" y="102"/>
                  </a:cubicBezTo>
                  <a:cubicBezTo>
                    <a:pt x="406" y="102"/>
                    <a:pt x="433" y="100"/>
                    <a:pt x="459" y="93"/>
                  </a:cubicBezTo>
                  <a:cubicBezTo>
                    <a:pt x="485" y="88"/>
                    <a:pt x="490" y="53"/>
                    <a:pt x="466" y="40"/>
                  </a:cubicBezTo>
                  <a:cubicBezTo>
                    <a:pt x="410" y="8"/>
                    <a:pt x="339" y="2"/>
                    <a:pt x="27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" name="Google Shape;400;p34"/>
            <p:cNvSpPr/>
            <p:nvPr/>
          </p:nvSpPr>
          <p:spPr>
            <a:xfrm>
              <a:off x="7199750" y="1178200"/>
              <a:ext cx="8650" cy="13600"/>
            </a:xfrm>
            <a:custGeom>
              <a:avLst/>
              <a:gdLst/>
              <a:ahLst/>
              <a:cxnLst/>
              <a:rect l="l" t="t" r="r" b="b"/>
              <a:pathLst>
                <a:path w="346" h="544" extrusionOk="0">
                  <a:moveTo>
                    <a:pt x="150" y="1"/>
                  </a:moveTo>
                  <a:cubicBezTo>
                    <a:pt x="117" y="1"/>
                    <a:pt x="87" y="16"/>
                    <a:pt x="66" y="40"/>
                  </a:cubicBezTo>
                  <a:cubicBezTo>
                    <a:pt x="46" y="67"/>
                    <a:pt x="31" y="98"/>
                    <a:pt x="22" y="133"/>
                  </a:cubicBezTo>
                  <a:cubicBezTo>
                    <a:pt x="14" y="157"/>
                    <a:pt x="9" y="185"/>
                    <a:pt x="7" y="212"/>
                  </a:cubicBezTo>
                  <a:cubicBezTo>
                    <a:pt x="0" y="341"/>
                    <a:pt x="68" y="462"/>
                    <a:pt x="185" y="521"/>
                  </a:cubicBezTo>
                  <a:cubicBezTo>
                    <a:pt x="213" y="535"/>
                    <a:pt x="244" y="543"/>
                    <a:pt x="275" y="543"/>
                  </a:cubicBezTo>
                  <a:cubicBezTo>
                    <a:pt x="300" y="543"/>
                    <a:pt x="324" y="537"/>
                    <a:pt x="345" y="524"/>
                  </a:cubicBezTo>
                  <a:lnTo>
                    <a:pt x="257" y="78"/>
                  </a:lnTo>
                  <a:cubicBezTo>
                    <a:pt x="233" y="40"/>
                    <a:pt x="200" y="3"/>
                    <a:pt x="156" y="1"/>
                  </a:cubicBezTo>
                  <a:cubicBezTo>
                    <a:pt x="154" y="1"/>
                    <a:pt x="152" y="1"/>
                    <a:pt x="15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" name="Google Shape;401;p34"/>
            <p:cNvSpPr/>
            <p:nvPr/>
          </p:nvSpPr>
          <p:spPr>
            <a:xfrm>
              <a:off x="7246975" y="1178225"/>
              <a:ext cx="9125" cy="13100"/>
            </a:xfrm>
            <a:custGeom>
              <a:avLst/>
              <a:gdLst/>
              <a:ahLst/>
              <a:cxnLst/>
              <a:rect l="l" t="t" r="r" b="b"/>
              <a:pathLst>
                <a:path w="365" h="524" extrusionOk="0">
                  <a:moveTo>
                    <a:pt x="266" y="0"/>
                  </a:moveTo>
                  <a:cubicBezTo>
                    <a:pt x="244" y="0"/>
                    <a:pt x="221" y="5"/>
                    <a:pt x="200" y="15"/>
                  </a:cubicBezTo>
                  <a:cubicBezTo>
                    <a:pt x="160" y="28"/>
                    <a:pt x="127" y="57"/>
                    <a:pt x="108" y="94"/>
                  </a:cubicBezTo>
                  <a:lnTo>
                    <a:pt x="0" y="512"/>
                  </a:lnTo>
                  <a:cubicBezTo>
                    <a:pt x="3" y="520"/>
                    <a:pt x="15" y="523"/>
                    <a:pt x="26" y="523"/>
                  </a:cubicBezTo>
                  <a:cubicBezTo>
                    <a:pt x="29" y="523"/>
                    <a:pt x="32" y="523"/>
                    <a:pt x="35" y="523"/>
                  </a:cubicBezTo>
                  <a:cubicBezTo>
                    <a:pt x="224" y="496"/>
                    <a:pt x="365" y="334"/>
                    <a:pt x="365" y="143"/>
                  </a:cubicBezTo>
                  <a:cubicBezTo>
                    <a:pt x="365" y="86"/>
                    <a:pt x="343" y="20"/>
                    <a:pt x="288" y="2"/>
                  </a:cubicBezTo>
                  <a:cubicBezTo>
                    <a:pt x="281" y="1"/>
                    <a:pt x="273" y="0"/>
                    <a:pt x="2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" name="Google Shape;402;p34"/>
            <p:cNvSpPr/>
            <p:nvPr/>
          </p:nvSpPr>
          <p:spPr>
            <a:xfrm>
              <a:off x="7202050" y="1218075"/>
              <a:ext cx="53825" cy="23025"/>
            </a:xfrm>
            <a:custGeom>
              <a:avLst/>
              <a:gdLst/>
              <a:ahLst/>
              <a:cxnLst/>
              <a:rect l="l" t="t" r="r" b="b"/>
              <a:pathLst>
                <a:path w="2153" h="921" extrusionOk="0">
                  <a:moveTo>
                    <a:pt x="1331" y="0"/>
                  </a:moveTo>
                  <a:lnTo>
                    <a:pt x="747" y="38"/>
                  </a:lnTo>
                  <a:cubicBezTo>
                    <a:pt x="710" y="38"/>
                    <a:pt x="1" y="387"/>
                    <a:pt x="1" y="387"/>
                  </a:cubicBezTo>
                  <a:lnTo>
                    <a:pt x="1182" y="921"/>
                  </a:lnTo>
                  <a:lnTo>
                    <a:pt x="2153" y="312"/>
                  </a:lnTo>
                  <a:lnTo>
                    <a:pt x="133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" name="Google Shape;403;p34"/>
            <p:cNvSpPr/>
            <p:nvPr/>
          </p:nvSpPr>
          <p:spPr>
            <a:xfrm>
              <a:off x="7227950" y="1175150"/>
              <a:ext cx="8550" cy="18000"/>
            </a:xfrm>
            <a:custGeom>
              <a:avLst/>
              <a:gdLst/>
              <a:ahLst/>
              <a:cxnLst/>
              <a:rect l="l" t="t" r="r" b="b"/>
              <a:pathLst>
                <a:path w="342" h="720" extrusionOk="0">
                  <a:moveTo>
                    <a:pt x="131" y="0"/>
                  </a:moveTo>
                  <a:cubicBezTo>
                    <a:pt x="124" y="0"/>
                    <a:pt x="117" y="5"/>
                    <a:pt x="115" y="13"/>
                  </a:cubicBezTo>
                  <a:lnTo>
                    <a:pt x="113" y="13"/>
                  </a:lnTo>
                  <a:cubicBezTo>
                    <a:pt x="78" y="119"/>
                    <a:pt x="89" y="239"/>
                    <a:pt x="120" y="345"/>
                  </a:cubicBezTo>
                  <a:cubicBezTo>
                    <a:pt x="141" y="418"/>
                    <a:pt x="176" y="488"/>
                    <a:pt x="231" y="539"/>
                  </a:cubicBezTo>
                  <a:lnTo>
                    <a:pt x="231" y="539"/>
                  </a:lnTo>
                  <a:cubicBezTo>
                    <a:pt x="211" y="555"/>
                    <a:pt x="189" y="570"/>
                    <a:pt x="166" y="582"/>
                  </a:cubicBezTo>
                  <a:cubicBezTo>
                    <a:pt x="131" y="599"/>
                    <a:pt x="93" y="613"/>
                    <a:pt x="56" y="624"/>
                  </a:cubicBezTo>
                  <a:cubicBezTo>
                    <a:pt x="1" y="639"/>
                    <a:pt x="18" y="719"/>
                    <a:pt x="64" y="719"/>
                  </a:cubicBezTo>
                  <a:cubicBezTo>
                    <a:pt x="69" y="719"/>
                    <a:pt x="74" y="718"/>
                    <a:pt x="80" y="716"/>
                  </a:cubicBezTo>
                  <a:cubicBezTo>
                    <a:pt x="170" y="681"/>
                    <a:pt x="252" y="630"/>
                    <a:pt x="322" y="567"/>
                  </a:cubicBezTo>
                  <a:cubicBezTo>
                    <a:pt x="342" y="547"/>
                    <a:pt x="337" y="516"/>
                    <a:pt x="315" y="503"/>
                  </a:cubicBezTo>
                  <a:cubicBezTo>
                    <a:pt x="159" y="406"/>
                    <a:pt x="166" y="178"/>
                    <a:pt x="150" y="20"/>
                  </a:cubicBezTo>
                  <a:cubicBezTo>
                    <a:pt x="150" y="7"/>
                    <a:pt x="141" y="0"/>
                    <a:pt x="1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" name="Google Shape;404;p34"/>
            <p:cNvSpPr/>
            <p:nvPr/>
          </p:nvSpPr>
          <p:spPr>
            <a:xfrm>
              <a:off x="7211600" y="1142475"/>
              <a:ext cx="46975" cy="27750"/>
            </a:xfrm>
            <a:custGeom>
              <a:avLst/>
              <a:gdLst/>
              <a:ahLst/>
              <a:cxnLst/>
              <a:rect l="l" t="t" r="r" b="b"/>
              <a:pathLst>
                <a:path w="1879" h="1110" extrusionOk="0">
                  <a:moveTo>
                    <a:pt x="9" y="139"/>
                  </a:moveTo>
                  <a:lnTo>
                    <a:pt x="5" y="143"/>
                  </a:lnTo>
                  <a:cubicBezTo>
                    <a:pt x="7" y="142"/>
                    <a:pt x="8" y="141"/>
                    <a:pt x="9" y="140"/>
                  </a:cubicBezTo>
                  <a:lnTo>
                    <a:pt x="9" y="140"/>
                  </a:lnTo>
                  <a:cubicBezTo>
                    <a:pt x="9" y="140"/>
                    <a:pt x="9" y="139"/>
                    <a:pt x="9" y="139"/>
                  </a:cubicBezTo>
                  <a:close/>
                  <a:moveTo>
                    <a:pt x="666" y="0"/>
                  </a:moveTo>
                  <a:cubicBezTo>
                    <a:pt x="438" y="0"/>
                    <a:pt x="204" y="20"/>
                    <a:pt x="9" y="140"/>
                  </a:cubicBezTo>
                  <a:lnTo>
                    <a:pt x="9" y="140"/>
                  </a:lnTo>
                  <a:cubicBezTo>
                    <a:pt x="1" y="280"/>
                    <a:pt x="23" y="420"/>
                    <a:pt x="71" y="554"/>
                  </a:cubicBezTo>
                  <a:cubicBezTo>
                    <a:pt x="111" y="679"/>
                    <a:pt x="170" y="800"/>
                    <a:pt x="262" y="894"/>
                  </a:cubicBezTo>
                  <a:cubicBezTo>
                    <a:pt x="347" y="979"/>
                    <a:pt x="465" y="1040"/>
                    <a:pt x="584" y="1040"/>
                  </a:cubicBezTo>
                  <a:cubicBezTo>
                    <a:pt x="594" y="1040"/>
                    <a:pt x="604" y="1040"/>
                    <a:pt x="613" y="1039"/>
                  </a:cubicBezTo>
                  <a:cubicBezTo>
                    <a:pt x="567" y="918"/>
                    <a:pt x="438" y="833"/>
                    <a:pt x="429" y="703"/>
                  </a:cubicBezTo>
                  <a:lnTo>
                    <a:pt x="429" y="703"/>
                  </a:lnTo>
                  <a:cubicBezTo>
                    <a:pt x="455" y="710"/>
                    <a:pt x="479" y="725"/>
                    <a:pt x="495" y="749"/>
                  </a:cubicBezTo>
                  <a:cubicBezTo>
                    <a:pt x="583" y="852"/>
                    <a:pt x="686" y="942"/>
                    <a:pt x="800" y="1013"/>
                  </a:cubicBezTo>
                  <a:cubicBezTo>
                    <a:pt x="904" y="1076"/>
                    <a:pt x="1019" y="1109"/>
                    <a:pt x="1138" y="1109"/>
                  </a:cubicBezTo>
                  <a:cubicBezTo>
                    <a:pt x="1155" y="1109"/>
                    <a:pt x="1172" y="1108"/>
                    <a:pt x="1189" y="1107"/>
                  </a:cubicBezTo>
                  <a:cubicBezTo>
                    <a:pt x="1206" y="1107"/>
                    <a:pt x="1226" y="1103"/>
                    <a:pt x="1233" y="1085"/>
                  </a:cubicBezTo>
                  <a:cubicBezTo>
                    <a:pt x="1198" y="1041"/>
                    <a:pt x="1145" y="1019"/>
                    <a:pt x="1097" y="988"/>
                  </a:cubicBezTo>
                  <a:cubicBezTo>
                    <a:pt x="1050" y="960"/>
                    <a:pt x="1004" y="914"/>
                    <a:pt x="1009" y="859"/>
                  </a:cubicBezTo>
                  <a:lnTo>
                    <a:pt x="1009" y="859"/>
                  </a:lnTo>
                  <a:cubicBezTo>
                    <a:pt x="1189" y="971"/>
                    <a:pt x="1391" y="1043"/>
                    <a:pt x="1602" y="1068"/>
                  </a:cubicBezTo>
                  <a:cubicBezTo>
                    <a:pt x="1623" y="1070"/>
                    <a:pt x="1646" y="1072"/>
                    <a:pt x="1668" y="1072"/>
                  </a:cubicBezTo>
                  <a:cubicBezTo>
                    <a:pt x="1717" y="1072"/>
                    <a:pt x="1766" y="1063"/>
                    <a:pt x="1804" y="1032"/>
                  </a:cubicBezTo>
                  <a:cubicBezTo>
                    <a:pt x="1878" y="971"/>
                    <a:pt x="1874" y="857"/>
                    <a:pt x="1848" y="767"/>
                  </a:cubicBezTo>
                  <a:cubicBezTo>
                    <a:pt x="1795" y="580"/>
                    <a:pt x="1681" y="420"/>
                    <a:pt x="1549" y="279"/>
                  </a:cubicBezTo>
                  <a:cubicBezTo>
                    <a:pt x="1509" y="231"/>
                    <a:pt x="1461" y="189"/>
                    <a:pt x="1411" y="154"/>
                  </a:cubicBezTo>
                  <a:cubicBezTo>
                    <a:pt x="1362" y="121"/>
                    <a:pt x="1310" y="97"/>
                    <a:pt x="1255" y="79"/>
                  </a:cubicBezTo>
                  <a:cubicBezTo>
                    <a:pt x="1079" y="16"/>
                    <a:pt x="890" y="2"/>
                    <a:pt x="706" y="0"/>
                  </a:cubicBezTo>
                  <a:cubicBezTo>
                    <a:pt x="693" y="0"/>
                    <a:pt x="679" y="0"/>
                    <a:pt x="6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" name="Google Shape;405;p34"/>
            <p:cNvSpPr/>
            <p:nvPr/>
          </p:nvSpPr>
          <p:spPr>
            <a:xfrm>
              <a:off x="7199850" y="1145525"/>
              <a:ext cx="14075" cy="38575"/>
            </a:xfrm>
            <a:custGeom>
              <a:avLst/>
              <a:gdLst/>
              <a:ahLst/>
              <a:cxnLst/>
              <a:rect l="l" t="t" r="r" b="b"/>
              <a:pathLst>
                <a:path w="563" h="1543" extrusionOk="0">
                  <a:moveTo>
                    <a:pt x="459" y="0"/>
                  </a:moveTo>
                  <a:cubicBezTo>
                    <a:pt x="453" y="0"/>
                    <a:pt x="447" y="1"/>
                    <a:pt x="440" y="3"/>
                  </a:cubicBezTo>
                  <a:cubicBezTo>
                    <a:pt x="275" y="43"/>
                    <a:pt x="148" y="179"/>
                    <a:pt x="80" y="333"/>
                  </a:cubicBezTo>
                  <a:cubicBezTo>
                    <a:pt x="12" y="489"/>
                    <a:pt x="1" y="662"/>
                    <a:pt x="12" y="831"/>
                  </a:cubicBezTo>
                  <a:cubicBezTo>
                    <a:pt x="23" y="1000"/>
                    <a:pt x="53" y="1167"/>
                    <a:pt x="67" y="1336"/>
                  </a:cubicBezTo>
                  <a:lnTo>
                    <a:pt x="71" y="1332"/>
                  </a:lnTo>
                  <a:cubicBezTo>
                    <a:pt x="72" y="1332"/>
                    <a:pt x="73" y="1332"/>
                    <a:pt x="74" y="1332"/>
                  </a:cubicBezTo>
                  <a:cubicBezTo>
                    <a:pt x="118" y="1332"/>
                    <a:pt x="144" y="1384"/>
                    <a:pt x="157" y="1429"/>
                  </a:cubicBezTo>
                  <a:cubicBezTo>
                    <a:pt x="168" y="1475"/>
                    <a:pt x="181" y="1530"/>
                    <a:pt x="227" y="1543"/>
                  </a:cubicBezTo>
                  <a:cubicBezTo>
                    <a:pt x="306" y="1299"/>
                    <a:pt x="244" y="1016"/>
                    <a:pt x="381" y="801"/>
                  </a:cubicBezTo>
                  <a:cubicBezTo>
                    <a:pt x="436" y="713"/>
                    <a:pt x="523" y="640"/>
                    <a:pt x="552" y="537"/>
                  </a:cubicBezTo>
                  <a:cubicBezTo>
                    <a:pt x="563" y="471"/>
                    <a:pt x="563" y="405"/>
                    <a:pt x="550" y="342"/>
                  </a:cubicBezTo>
                  <a:cubicBezTo>
                    <a:pt x="534" y="247"/>
                    <a:pt x="521" y="153"/>
                    <a:pt x="508" y="58"/>
                  </a:cubicBezTo>
                  <a:cubicBezTo>
                    <a:pt x="504" y="36"/>
                    <a:pt x="499" y="10"/>
                    <a:pt x="477" y="3"/>
                  </a:cubicBezTo>
                  <a:cubicBezTo>
                    <a:pt x="472" y="1"/>
                    <a:pt x="466" y="0"/>
                    <a:pt x="4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" name="Google Shape;406;p34"/>
            <p:cNvSpPr/>
            <p:nvPr/>
          </p:nvSpPr>
          <p:spPr>
            <a:xfrm>
              <a:off x="7248725" y="1167400"/>
              <a:ext cx="5225" cy="16650"/>
            </a:xfrm>
            <a:custGeom>
              <a:avLst/>
              <a:gdLst/>
              <a:ahLst/>
              <a:cxnLst/>
              <a:rect l="l" t="t" r="r" b="b"/>
              <a:pathLst>
                <a:path w="209" h="666" extrusionOk="0">
                  <a:moveTo>
                    <a:pt x="189" y="0"/>
                  </a:moveTo>
                  <a:lnTo>
                    <a:pt x="0" y="64"/>
                  </a:lnTo>
                  <a:cubicBezTo>
                    <a:pt x="73" y="253"/>
                    <a:pt x="13" y="466"/>
                    <a:pt x="51" y="666"/>
                  </a:cubicBezTo>
                  <a:cubicBezTo>
                    <a:pt x="66" y="582"/>
                    <a:pt x="90" y="492"/>
                    <a:pt x="163" y="450"/>
                  </a:cubicBezTo>
                  <a:cubicBezTo>
                    <a:pt x="176" y="446"/>
                    <a:pt x="187" y="437"/>
                    <a:pt x="198" y="426"/>
                  </a:cubicBezTo>
                  <a:cubicBezTo>
                    <a:pt x="207" y="413"/>
                    <a:pt x="209" y="396"/>
                    <a:pt x="207" y="378"/>
                  </a:cubicBezTo>
                  <a:cubicBezTo>
                    <a:pt x="202" y="251"/>
                    <a:pt x="196" y="125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" name="Google Shape;407;p34"/>
            <p:cNvSpPr/>
            <p:nvPr/>
          </p:nvSpPr>
          <p:spPr>
            <a:xfrm>
              <a:off x="7185075" y="1221025"/>
              <a:ext cx="96275" cy="72450"/>
            </a:xfrm>
            <a:custGeom>
              <a:avLst/>
              <a:gdLst/>
              <a:ahLst/>
              <a:cxnLst/>
              <a:rect l="l" t="t" r="r" b="b"/>
              <a:pathLst>
                <a:path w="3851" h="2898" extrusionOk="0">
                  <a:moveTo>
                    <a:pt x="1226" y="1"/>
                  </a:moveTo>
                  <a:cubicBezTo>
                    <a:pt x="425" y="205"/>
                    <a:pt x="381" y="524"/>
                    <a:pt x="27" y="1033"/>
                  </a:cubicBezTo>
                  <a:cubicBezTo>
                    <a:pt x="1" y="1077"/>
                    <a:pt x="798" y="1604"/>
                    <a:pt x="798" y="1604"/>
                  </a:cubicBezTo>
                  <a:lnTo>
                    <a:pt x="763" y="1958"/>
                  </a:lnTo>
                  <a:lnTo>
                    <a:pt x="737" y="2245"/>
                  </a:lnTo>
                  <a:lnTo>
                    <a:pt x="673" y="2887"/>
                  </a:lnTo>
                  <a:lnTo>
                    <a:pt x="3335" y="2898"/>
                  </a:lnTo>
                  <a:lnTo>
                    <a:pt x="3251" y="2278"/>
                  </a:lnTo>
                  <a:lnTo>
                    <a:pt x="3205" y="1949"/>
                  </a:lnTo>
                  <a:lnTo>
                    <a:pt x="3179" y="1762"/>
                  </a:lnTo>
                  <a:lnTo>
                    <a:pt x="3159" y="1615"/>
                  </a:lnTo>
                  <a:lnTo>
                    <a:pt x="3297" y="1521"/>
                  </a:lnTo>
                  <a:lnTo>
                    <a:pt x="3851" y="1132"/>
                  </a:lnTo>
                  <a:cubicBezTo>
                    <a:pt x="3851" y="1132"/>
                    <a:pt x="3763" y="1013"/>
                    <a:pt x="3484" y="589"/>
                  </a:cubicBezTo>
                  <a:cubicBezTo>
                    <a:pt x="3203" y="168"/>
                    <a:pt x="2426" y="36"/>
                    <a:pt x="2426" y="36"/>
                  </a:cubicBezTo>
                  <a:cubicBezTo>
                    <a:pt x="2426" y="36"/>
                    <a:pt x="2245" y="214"/>
                    <a:pt x="1804" y="247"/>
                  </a:cubicBezTo>
                  <a:cubicBezTo>
                    <a:pt x="1779" y="249"/>
                    <a:pt x="1756" y="250"/>
                    <a:pt x="1733" y="250"/>
                  </a:cubicBezTo>
                  <a:cubicBezTo>
                    <a:pt x="1348" y="250"/>
                    <a:pt x="1226" y="1"/>
                    <a:pt x="12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" name="Google Shape;408;p34"/>
            <p:cNvSpPr/>
            <p:nvPr/>
          </p:nvSpPr>
          <p:spPr>
            <a:xfrm>
              <a:off x="7253825" y="1232075"/>
              <a:ext cx="5625" cy="8025"/>
            </a:xfrm>
            <a:custGeom>
              <a:avLst/>
              <a:gdLst/>
              <a:ahLst/>
              <a:cxnLst/>
              <a:rect l="l" t="t" r="r" b="b"/>
              <a:pathLst>
                <a:path w="225" h="321" extrusionOk="0">
                  <a:moveTo>
                    <a:pt x="163" y="0"/>
                  </a:moveTo>
                  <a:cubicBezTo>
                    <a:pt x="163" y="0"/>
                    <a:pt x="1" y="14"/>
                    <a:pt x="20" y="163"/>
                  </a:cubicBezTo>
                  <a:cubicBezTo>
                    <a:pt x="33" y="275"/>
                    <a:pt x="111" y="320"/>
                    <a:pt x="172" y="320"/>
                  </a:cubicBezTo>
                  <a:cubicBezTo>
                    <a:pt x="192" y="320"/>
                    <a:pt x="211" y="315"/>
                    <a:pt x="225" y="306"/>
                  </a:cubicBezTo>
                  <a:lnTo>
                    <a:pt x="16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" name="Google Shape;409;p34"/>
            <p:cNvSpPr/>
            <p:nvPr/>
          </p:nvSpPr>
          <p:spPr>
            <a:xfrm>
              <a:off x="7187600" y="1304825"/>
              <a:ext cx="102900" cy="111575"/>
            </a:xfrm>
            <a:custGeom>
              <a:avLst/>
              <a:gdLst/>
              <a:ahLst/>
              <a:cxnLst/>
              <a:rect l="l" t="t" r="r" b="b"/>
              <a:pathLst>
                <a:path w="4116" h="4463" extrusionOk="0">
                  <a:moveTo>
                    <a:pt x="664" y="0"/>
                  </a:moveTo>
                  <a:cubicBezTo>
                    <a:pt x="614" y="121"/>
                    <a:pt x="568" y="248"/>
                    <a:pt x="526" y="380"/>
                  </a:cubicBezTo>
                  <a:cubicBezTo>
                    <a:pt x="517" y="409"/>
                    <a:pt x="506" y="437"/>
                    <a:pt x="497" y="468"/>
                  </a:cubicBezTo>
                  <a:cubicBezTo>
                    <a:pt x="1" y="2113"/>
                    <a:pt x="111" y="4458"/>
                    <a:pt x="111" y="4458"/>
                  </a:cubicBezTo>
                  <a:lnTo>
                    <a:pt x="4042" y="4458"/>
                  </a:lnTo>
                  <a:cubicBezTo>
                    <a:pt x="4042" y="4458"/>
                    <a:pt x="4045" y="4462"/>
                    <a:pt x="4048" y="4462"/>
                  </a:cubicBezTo>
                  <a:cubicBezTo>
                    <a:pt x="4068" y="4462"/>
                    <a:pt x="4116" y="4349"/>
                    <a:pt x="3937" y="2908"/>
                  </a:cubicBezTo>
                  <a:cubicBezTo>
                    <a:pt x="3833" y="2078"/>
                    <a:pt x="3631" y="1265"/>
                    <a:pt x="3335" y="483"/>
                  </a:cubicBezTo>
                  <a:cubicBezTo>
                    <a:pt x="3315" y="431"/>
                    <a:pt x="3295" y="380"/>
                    <a:pt x="3278" y="338"/>
                  </a:cubicBezTo>
                  <a:cubicBezTo>
                    <a:pt x="3190" y="119"/>
                    <a:pt x="3131" y="0"/>
                    <a:pt x="3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" name="Google Shape;410;p34"/>
            <p:cNvSpPr/>
            <p:nvPr/>
          </p:nvSpPr>
          <p:spPr>
            <a:xfrm>
              <a:off x="7200025" y="1313225"/>
              <a:ext cx="70900" cy="5025"/>
            </a:xfrm>
            <a:custGeom>
              <a:avLst/>
              <a:gdLst/>
              <a:ahLst/>
              <a:cxnLst/>
              <a:rect l="l" t="t" r="r" b="b"/>
              <a:pathLst>
                <a:path w="2836" h="201" extrusionOk="0">
                  <a:moveTo>
                    <a:pt x="2778" y="0"/>
                  </a:moveTo>
                  <a:cubicBezTo>
                    <a:pt x="2372" y="16"/>
                    <a:pt x="1964" y="46"/>
                    <a:pt x="1557" y="51"/>
                  </a:cubicBezTo>
                  <a:cubicBezTo>
                    <a:pt x="1468" y="52"/>
                    <a:pt x="1378" y="52"/>
                    <a:pt x="1288" y="52"/>
                  </a:cubicBezTo>
                  <a:cubicBezTo>
                    <a:pt x="870" y="52"/>
                    <a:pt x="448" y="42"/>
                    <a:pt x="29" y="42"/>
                  </a:cubicBezTo>
                  <a:cubicBezTo>
                    <a:pt x="20" y="71"/>
                    <a:pt x="11" y="101"/>
                    <a:pt x="0" y="130"/>
                  </a:cubicBezTo>
                  <a:cubicBezTo>
                    <a:pt x="360" y="161"/>
                    <a:pt x="729" y="183"/>
                    <a:pt x="1101" y="191"/>
                  </a:cubicBezTo>
                  <a:cubicBezTo>
                    <a:pt x="1136" y="194"/>
                    <a:pt x="1169" y="194"/>
                    <a:pt x="1202" y="194"/>
                  </a:cubicBezTo>
                  <a:cubicBezTo>
                    <a:pt x="1344" y="200"/>
                    <a:pt x="1487" y="200"/>
                    <a:pt x="1630" y="200"/>
                  </a:cubicBezTo>
                  <a:lnTo>
                    <a:pt x="1713" y="200"/>
                  </a:lnTo>
                  <a:cubicBezTo>
                    <a:pt x="2091" y="198"/>
                    <a:pt x="2469" y="180"/>
                    <a:pt x="2836" y="147"/>
                  </a:cubicBezTo>
                  <a:cubicBezTo>
                    <a:pt x="2816" y="95"/>
                    <a:pt x="2798" y="44"/>
                    <a:pt x="27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1" name="Google Shape;411;p34"/>
            <p:cNvSpPr/>
            <p:nvPr/>
          </p:nvSpPr>
          <p:spPr>
            <a:xfrm>
              <a:off x="7226200" y="1314725"/>
              <a:ext cx="7225" cy="101575"/>
            </a:xfrm>
            <a:custGeom>
              <a:avLst/>
              <a:gdLst/>
              <a:ahLst/>
              <a:cxnLst/>
              <a:rect l="l" t="t" r="r" b="b"/>
              <a:pathLst>
                <a:path w="289" h="4063" extrusionOk="0">
                  <a:moveTo>
                    <a:pt x="103" y="1"/>
                  </a:moveTo>
                  <a:cubicBezTo>
                    <a:pt x="82" y="1"/>
                    <a:pt x="60" y="15"/>
                    <a:pt x="60" y="43"/>
                  </a:cubicBezTo>
                  <a:cubicBezTo>
                    <a:pt x="58" y="72"/>
                    <a:pt x="54" y="103"/>
                    <a:pt x="54" y="134"/>
                  </a:cubicBezTo>
                  <a:cubicBezTo>
                    <a:pt x="1" y="849"/>
                    <a:pt x="56" y="1587"/>
                    <a:pt x="80" y="2308"/>
                  </a:cubicBezTo>
                  <a:cubicBezTo>
                    <a:pt x="98" y="2892"/>
                    <a:pt x="115" y="3478"/>
                    <a:pt x="148" y="4062"/>
                  </a:cubicBezTo>
                  <a:lnTo>
                    <a:pt x="289" y="4062"/>
                  </a:lnTo>
                  <a:cubicBezTo>
                    <a:pt x="267" y="3478"/>
                    <a:pt x="234" y="2892"/>
                    <a:pt x="216" y="2308"/>
                  </a:cubicBezTo>
                  <a:cubicBezTo>
                    <a:pt x="196" y="1587"/>
                    <a:pt x="223" y="852"/>
                    <a:pt x="155" y="136"/>
                  </a:cubicBezTo>
                  <a:cubicBezTo>
                    <a:pt x="152" y="103"/>
                    <a:pt x="148" y="74"/>
                    <a:pt x="146" y="43"/>
                  </a:cubicBezTo>
                  <a:cubicBezTo>
                    <a:pt x="146" y="15"/>
                    <a:pt x="124" y="1"/>
                    <a:pt x="1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2" name="Google Shape;412;p34"/>
            <p:cNvSpPr/>
            <p:nvPr/>
          </p:nvSpPr>
          <p:spPr>
            <a:xfrm>
              <a:off x="7238900" y="1315000"/>
              <a:ext cx="8250" cy="101300"/>
            </a:xfrm>
            <a:custGeom>
              <a:avLst/>
              <a:gdLst/>
              <a:ahLst/>
              <a:cxnLst/>
              <a:rect l="l" t="t" r="r" b="b"/>
              <a:pathLst>
                <a:path w="330" h="4052" extrusionOk="0">
                  <a:moveTo>
                    <a:pt x="121" y="0"/>
                  </a:moveTo>
                  <a:cubicBezTo>
                    <a:pt x="105" y="0"/>
                    <a:pt x="86" y="13"/>
                    <a:pt x="84" y="32"/>
                  </a:cubicBezTo>
                  <a:cubicBezTo>
                    <a:pt x="79" y="63"/>
                    <a:pt x="77" y="96"/>
                    <a:pt x="75" y="129"/>
                  </a:cubicBezTo>
                  <a:cubicBezTo>
                    <a:pt x="0" y="845"/>
                    <a:pt x="64" y="1598"/>
                    <a:pt x="92" y="2316"/>
                  </a:cubicBezTo>
                  <a:cubicBezTo>
                    <a:pt x="114" y="2894"/>
                    <a:pt x="145" y="3474"/>
                    <a:pt x="182" y="4051"/>
                  </a:cubicBezTo>
                  <a:lnTo>
                    <a:pt x="330" y="4051"/>
                  </a:lnTo>
                  <a:cubicBezTo>
                    <a:pt x="292" y="3439"/>
                    <a:pt x="262" y="2826"/>
                    <a:pt x="240" y="2211"/>
                  </a:cubicBezTo>
                  <a:cubicBezTo>
                    <a:pt x="211" y="1524"/>
                    <a:pt x="242" y="814"/>
                    <a:pt x="158" y="127"/>
                  </a:cubicBezTo>
                  <a:cubicBezTo>
                    <a:pt x="154" y="92"/>
                    <a:pt x="152" y="63"/>
                    <a:pt x="145" y="24"/>
                  </a:cubicBezTo>
                  <a:cubicBezTo>
                    <a:pt x="143" y="7"/>
                    <a:pt x="133" y="0"/>
                    <a:pt x="1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3" name="Google Shape;413;p34"/>
            <p:cNvSpPr/>
            <p:nvPr/>
          </p:nvSpPr>
          <p:spPr>
            <a:xfrm>
              <a:off x="7231750" y="1323825"/>
              <a:ext cx="8100" cy="6225"/>
            </a:xfrm>
            <a:custGeom>
              <a:avLst/>
              <a:gdLst/>
              <a:ahLst/>
              <a:cxnLst/>
              <a:rect l="l" t="t" r="r" b="b"/>
              <a:pathLst>
                <a:path w="324" h="249" extrusionOk="0">
                  <a:moveTo>
                    <a:pt x="161" y="0"/>
                  </a:moveTo>
                  <a:cubicBezTo>
                    <a:pt x="1" y="0"/>
                    <a:pt x="1" y="248"/>
                    <a:pt x="161" y="248"/>
                  </a:cubicBezTo>
                  <a:cubicBezTo>
                    <a:pt x="321" y="248"/>
                    <a:pt x="324" y="0"/>
                    <a:pt x="1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4" name="Google Shape;414;p34"/>
            <p:cNvSpPr/>
            <p:nvPr/>
          </p:nvSpPr>
          <p:spPr>
            <a:xfrm>
              <a:off x="7232425" y="1339850"/>
              <a:ext cx="9125" cy="7100"/>
            </a:xfrm>
            <a:custGeom>
              <a:avLst/>
              <a:gdLst/>
              <a:ahLst/>
              <a:cxnLst/>
              <a:rect l="l" t="t" r="r" b="b"/>
              <a:pathLst>
                <a:path w="365" h="284" extrusionOk="0">
                  <a:moveTo>
                    <a:pt x="182" y="0"/>
                  </a:moveTo>
                  <a:cubicBezTo>
                    <a:pt x="0" y="0"/>
                    <a:pt x="0" y="284"/>
                    <a:pt x="182" y="284"/>
                  </a:cubicBezTo>
                  <a:cubicBezTo>
                    <a:pt x="365" y="284"/>
                    <a:pt x="365" y="0"/>
                    <a:pt x="1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5" name="Google Shape;415;p34"/>
            <p:cNvSpPr/>
            <p:nvPr/>
          </p:nvSpPr>
          <p:spPr>
            <a:xfrm>
              <a:off x="7235000" y="1359925"/>
              <a:ext cx="5725" cy="5750"/>
            </a:xfrm>
            <a:custGeom>
              <a:avLst/>
              <a:gdLst/>
              <a:ahLst/>
              <a:cxnLst/>
              <a:rect l="l" t="t" r="r" b="b"/>
              <a:pathLst>
                <a:path w="229" h="230" extrusionOk="0">
                  <a:moveTo>
                    <a:pt x="123" y="1"/>
                  </a:moveTo>
                  <a:cubicBezTo>
                    <a:pt x="120" y="1"/>
                    <a:pt x="117" y="1"/>
                    <a:pt x="114" y="1"/>
                  </a:cubicBezTo>
                  <a:lnTo>
                    <a:pt x="86" y="3"/>
                  </a:lnTo>
                  <a:lnTo>
                    <a:pt x="57" y="17"/>
                  </a:lnTo>
                  <a:cubicBezTo>
                    <a:pt x="44" y="23"/>
                    <a:pt x="33" y="32"/>
                    <a:pt x="27" y="45"/>
                  </a:cubicBezTo>
                  <a:cubicBezTo>
                    <a:pt x="18" y="52"/>
                    <a:pt x="13" y="60"/>
                    <a:pt x="11" y="69"/>
                  </a:cubicBezTo>
                  <a:cubicBezTo>
                    <a:pt x="2" y="85"/>
                    <a:pt x="0" y="98"/>
                    <a:pt x="0" y="113"/>
                  </a:cubicBezTo>
                  <a:lnTo>
                    <a:pt x="5" y="144"/>
                  </a:lnTo>
                  <a:lnTo>
                    <a:pt x="16" y="172"/>
                  </a:lnTo>
                  <a:cubicBezTo>
                    <a:pt x="27" y="188"/>
                    <a:pt x="40" y="203"/>
                    <a:pt x="57" y="212"/>
                  </a:cubicBezTo>
                  <a:lnTo>
                    <a:pt x="60" y="214"/>
                  </a:lnTo>
                  <a:cubicBezTo>
                    <a:pt x="77" y="224"/>
                    <a:pt x="96" y="229"/>
                    <a:pt x="115" y="229"/>
                  </a:cubicBezTo>
                  <a:cubicBezTo>
                    <a:pt x="134" y="229"/>
                    <a:pt x="153" y="224"/>
                    <a:pt x="169" y="214"/>
                  </a:cubicBezTo>
                  <a:lnTo>
                    <a:pt x="174" y="212"/>
                  </a:lnTo>
                  <a:cubicBezTo>
                    <a:pt x="185" y="205"/>
                    <a:pt x="196" y="194"/>
                    <a:pt x="205" y="183"/>
                  </a:cubicBezTo>
                  <a:cubicBezTo>
                    <a:pt x="211" y="177"/>
                    <a:pt x="215" y="168"/>
                    <a:pt x="220" y="159"/>
                  </a:cubicBezTo>
                  <a:cubicBezTo>
                    <a:pt x="226" y="144"/>
                    <a:pt x="229" y="129"/>
                    <a:pt x="229" y="115"/>
                  </a:cubicBezTo>
                  <a:lnTo>
                    <a:pt x="224" y="85"/>
                  </a:lnTo>
                  <a:lnTo>
                    <a:pt x="213" y="56"/>
                  </a:lnTo>
                  <a:cubicBezTo>
                    <a:pt x="207" y="43"/>
                    <a:pt x="196" y="32"/>
                    <a:pt x="185" y="25"/>
                  </a:cubicBezTo>
                  <a:cubicBezTo>
                    <a:pt x="178" y="19"/>
                    <a:pt x="169" y="12"/>
                    <a:pt x="158" y="10"/>
                  </a:cubicBezTo>
                  <a:cubicBezTo>
                    <a:pt x="148" y="5"/>
                    <a:pt x="135" y="1"/>
                    <a:pt x="12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6" name="Google Shape;416;p34"/>
            <p:cNvSpPr/>
            <p:nvPr/>
          </p:nvSpPr>
          <p:spPr>
            <a:xfrm>
              <a:off x="7234600" y="1378000"/>
              <a:ext cx="7400" cy="5750"/>
            </a:xfrm>
            <a:custGeom>
              <a:avLst/>
              <a:gdLst/>
              <a:ahLst/>
              <a:cxnLst/>
              <a:rect l="l" t="t" r="r" b="b"/>
              <a:pathLst>
                <a:path w="296" h="230" extrusionOk="0">
                  <a:moveTo>
                    <a:pt x="148" y="1"/>
                  </a:moveTo>
                  <a:cubicBezTo>
                    <a:pt x="1" y="1"/>
                    <a:pt x="1" y="229"/>
                    <a:pt x="148" y="229"/>
                  </a:cubicBezTo>
                  <a:cubicBezTo>
                    <a:pt x="295" y="229"/>
                    <a:pt x="295" y="1"/>
                    <a:pt x="1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7233850" y="1398825"/>
              <a:ext cx="8900" cy="6875"/>
            </a:xfrm>
            <a:custGeom>
              <a:avLst/>
              <a:gdLst/>
              <a:ahLst/>
              <a:cxnLst/>
              <a:rect l="l" t="t" r="r" b="b"/>
              <a:pathLst>
                <a:path w="356" h="275" extrusionOk="0">
                  <a:moveTo>
                    <a:pt x="178" y="0"/>
                  </a:moveTo>
                  <a:cubicBezTo>
                    <a:pt x="0" y="0"/>
                    <a:pt x="0" y="275"/>
                    <a:pt x="178" y="275"/>
                  </a:cubicBezTo>
                  <a:cubicBezTo>
                    <a:pt x="356" y="275"/>
                    <a:pt x="356" y="0"/>
                    <a:pt x="1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8" name="Google Shape;418;p34"/>
            <p:cNvSpPr/>
            <p:nvPr/>
          </p:nvSpPr>
          <p:spPr>
            <a:xfrm>
              <a:off x="7204250" y="1587250"/>
              <a:ext cx="27650" cy="37950"/>
            </a:xfrm>
            <a:custGeom>
              <a:avLst/>
              <a:gdLst/>
              <a:ahLst/>
              <a:cxnLst/>
              <a:rect l="l" t="t" r="r" b="b"/>
              <a:pathLst>
                <a:path w="1106" h="1518" extrusionOk="0">
                  <a:moveTo>
                    <a:pt x="216" y="0"/>
                  </a:moveTo>
                  <a:cubicBezTo>
                    <a:pt x="216" y="0"/>
                    <a:pt x="525" y="1300"/>
                    <a:pt x="495" y="1303"/>
                  </a:cubicBezTo>
                  <a:cubicBezTo>
                    <a:pt x="88" y="1329"/>
                    <a:pt x="0" y="1518"/>
                    <a:pt x="0" y="1518"/>
                  </a:cubicBezTo>
                  <a:lnTo>
                    <a:pt x="1105" y="151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9" name="Google Shape;419;p34"/>
            <p:cNvSpPr/>
            <p:nvPr/>
          </p:nvSpPr>
          <p:spPr>
            <a:xfrm>
              <a:off x="7261400" y="1587250"/>
              <a:ext cx="27600" cy="37950"/>
            </a:xfrm>
            <a:custGeom>
              <a:avLst/>
              <a:gdLst/>
              <a:ahLst/>
              <a:cxnLst/>
              <a:rect l="l" t="t" r="r" b="b"/>
              <a:pathLst>
                <a:path w="1104" h="1518" extrusionOk="0">
                  <a:moveTo>
                    <a:pt x="27" y="0"/>
                  </a:moveTo>
                  <a:lnTo>
                    <a:pt x="1" y="1518"/>
                  </a:lnTo>
                  <a:lnTo>
                    <a:pt x="1103" y="1518"/>
                  </a:lnTo>
                  <a:cubicBezTo>
                    <a:pt x="1103" y="1518"/>
                    <a:pt x="1017" y="1329"/>
                    <a:pt x="609" y="1303"/>
                  </a:cubicBezTo>
                  <a:cubicBezTo>
                    <a:pt x="580" y="1300"/>
                    <a:pt x="890" y="0"/>
                    <a:pt x="8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0" name="Google Shape;420;p34"/>
            <p:cNvSpPr/>
            <p:nvPr/>
          </p:nvSpPr>
          <p:spPr>
            <a:xfrm>
              <a:off x="7214400" y="1178650"/>
              <a:ext cx="5900" cy="4625"/>
            </a:xfrm>
            <a:custGeom>
              <a:avLst/>
              <a:gdLst/>
              <a:ahLst/>
              <a:cxnLst/>
              <a:rect l="l" t="t" r="r" b="b"/>
              <a:pathLst>
                <a:path w="236" h="185" extrusionOk="0">
                  <a:moveTo>
                    <a:pt x="119" y="0"/>
                  </a:moveTo>
                  <a:cubicBezTo>
                    <a:pt x="1" y="0"/>
                    <a:pt x="1" y="185"/>
                    <a:pt x="119" y="185"/>
                  </a:cubicBezTo>
                  <a:cubicBezTo>
                    <a:pt x="236" y="185"/>
                    <a:pt x="236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1" name="Google Shape;421;p34"/>
            <p:cNvSpPr/>
            <p:nvPr/>
          </p:nvSpPr>
          <p:spPr>
            <a:xfrm>
              <a:off x="7235775" y="1178650"/>
              <a:ext cx="5950" cy="4625"/>
            </a:xfrm>
            <a:custGeom>
              <a:avLst/>
              <a:gdLst/>
              <a:ahLst/>
              <a:cxnLst/>
              <a:rect l="l" t="t" r="r" b="b"/>
              <a:pathLst>
                <a:path w="238" h="185" extrusionOk="0">
                  <a:moveTo>
                    <a:pt x="119" y="0"/>
                  </a:moveTo>
                  <a:cubicBezTo>
                    <a:pt x="0" y="0"/>
                    <a:pt x="0" y="185"/>
                    <a:pt x="119" y="185"/>
                  </a:cubicBezTo>
                  <a:cubicBezTo>
                    <a:pt x="237" y="185"/>
                    <a:pt x="237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22" name="Google Shape;422;p34"/>
          <p:cNvGrpSpPr/>
          <p:nvPr/>
        </p:nvGrpSpPr>
        <p:grpSpPr>
          <a:xfrm>
            <a:off x="11114839" y="5108712"/>
            <a:ext cx="691084" cy="689953"/>
            <a:chOff x="5721625" y="4984150"/>
            <a:chExt cx="196950" cy="196650"/>
          </a:xfrm>
        </p:grpSpPr>
        <p:sp>
          <p:nvSpPr>
            <p:cNvPr id="423" name="Google Shape;423;p34"/>
            <p:cNvSpPr/>
            <p:nvPr/>
          </p:nvSpPr>
          <p:spPr>
            <a:xfrm>
              <a:off x="5847225" y="4984150"/>
              <a:ext cx="22325" cy="185825"/>
            </a:xfrm>
            <a:custGeom>
              <a:avLst/>
              <a:gdLst/>
              <a:ahLst/>
              <a:cxnLst/>
              <a:rect l="l" t="t" r="r" b="b"/>
              <a:pathLst>
                <a:path w="893" h="7433" extrusionOk="0">
                  <a:moveTo>
                    <a:pt x="732" y="1"/>
                  </a:moveTo>
                  <a:lnTo>
                    <a:pt x="732" y="1"/>
                  </a:lnTo>
                  <a:cubicBezTo>
                    <a:pt x="181" y="2414"/>
                    <a:pt x="1" y="4898"/>
                    <a:pt x="199" y="7364"/>
                  </a:cubicBezTo>
                  <a:lnTo>
                    <a:pt x="462" y="7432"/>
                  </a:lnTo>
                  <a:cubicBezTo>
                    <a:pt x="803" y="4971"/>
                    <a:pt x="893" y="2480"/>
                    <a:pt x="7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4" name="Google Shape;424;p34"/>
            <p:cNvSpPr/>
            <p:nvPr/>
          </p:nvSpPr>
          <p:spPr>
            <a:xfrm>
              <a:off x="5787275" y="4985750"/>
              <a:ext cx="50100" cy="186200"/>
            </a:xfrm>
            <a:custGeom>
              <a:avLst/>
              <a:gdLst/>
              <a:ahLst/>
              <a:cxnLst/>
              <a:rect l="l" t="t" r="r" b="b"/>
              <a:pathLst>
                <a:path w="2004" h="7448" extrusionOk="0">
                  <a:moveTo>
                    <a:pt x="1" y="0"/>
                  </a:moveTo>
                  <a:lnTo>
                    <a:pt x="1" y="0"/>
                  </a:lnTo>
                  <a:cubicBezTo>
                    <a:pt x="666" y="2447"/>
                    <a:pt x="1294" y="4902"/>
                    <a:pt x="1881" y="7368"/>
                  </a:cubicBezTo>
                  <a:lnTo>
                    <a:pt x="1997" y="7447"/>
                  </a:lnTo>
                  <a:cubicBezTo>
                    <a:pt x="2004" y="5945"/>
                    <a:pt x="1835" y="4448"/>
                    <a:pt x="1496" y="2983"/>
                  </a:cubicBezTo>
                  <a:cubicBezTo>
                    <a:pt x="1239" y="1882"/>
                    <a:pt x="851" y="747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5" name="Google Shape;425;p34"/>
            <p:cNvSpPr/>
            <p:nvPr/>
          </p:nvSpPr>
          <p:spPr>
            <a:xfrm>
              <a:off x="5777075" y="5069900"/>
              <a:ext cx="24950" cy="110900"/>
            </a:xfrm>
            <a:custGeom>
              <a:avLst/>
              <a:gdLst/>
              <a:ahLst/>
              <a:cxnLst/>
              <a:rect l="l" t="t" r="r" b="b"/>
              <a:pathLst>
                <a:path w="998" h="4436" extrusionOk="0">
                  <a:moveTo>
                    <a:pt x="688" y="1"/>
                  </a:moveTo>
                  <a:cubicBezTo>
                    <a:pt x="312" y="1453"/>
                    <a:pt x="81" y="2937"/>
                    <a:pt x="0" y="4435"/>
                  </a:cubicBezTo>
                  <a:lnTo>
                    <a:pt x="562" y="4231"/>
                  </a:lnTo>
                  <a:cubicBezTo>
                    <a:pt x="857" y="3392"/>
                    <a:pt x="905" y="2489"/>
                    <a:pt x="951" y="1602"/>
                  </a:cubicBezTo>
                  <a:cubicBezTo>
                    <a:pt x="980" y="1053"/>
                    <a:pt x="997" y="458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6" name="Google Shape;426;p34"/>
            <p:cNvSpPr/>
            <p:nvPr/>
          </p:nvSpPr>
          <p:spPr>
            <a:xfrm>
              <a:off x="5721625" y="5011325"/>
              <a:ext cx="47775" cy="157175"/>
            </a:xfrm>
            <a:custGeom>
              <a:avLst/>
              <a:gdLst/>
              <a:ahLst/>
              <a:cxnLst/>
              <a:rect l="l" t="t" r="r" b="b"/>
              <a:pathLst>
                <a:path w="1911" h="6287" extrusionOk="0">
                  <a:moveTo>
                    <a:pt x="59" y="1"/>
                  </a:moveTo>
                  <a:lnTo>
                    <a:pt x="59" y="1"/>
                  </a:lnTo>
                  <a:cubicBezTo>
                    <a:pt x="26" y="1349"/>
                    <a:pt x="0" y="2735"/>
                    <a:pt x="452" y="4006"/>
                  </a:cubicBezTo>
                  <a:cubicBezTo>
                    <a:pt x="727" y="4775"/>
                    <a:pt x="1173" y="5487"/>
                    <a:pt x="1353" y="6284"/>
                  </a:cubicBezTo>
                  <a:lnTo>
                    <a:pt x="1770" y="6286"/>
                  </a:lnTo>
                  <a:cubicBezTo>
                    <a:pt x="1900" y="5987"/>
                    <a:pt x="1911" y="5651"/>
                    <a:pt x="1902" y="5326"/>
                  </a:cubicBezTo>
                  <a:cubicBezTo>
                    <a:pt x="1845" y="3405"/>
                    <a:pt x="1204" y="1547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27" name="Google Shape;427;p34"/>
            <p:cNvSpPr/>
            <p:nvPr/>
          </p:nvSpPr>
          <p:spPr>
            <a:xfrm>
              <a:off x="5877750" y="5044825"/>
              <a:ext cx="40825" cy="129000"/>
            </a:xfrm>
            <a:custGeom>
              <a:avLst/>
              <a:gdLst/>
              <a:ahLst/>
              <a:cxnLst/>
              <a:rect l="l" t="t" r="r" b="b"/>
              <a:pathLst>
                <a:path w="1633" h="5160" extrusionOk="0">
                  <a:moveTo>
                    <a:pt x="1213" y="0"/>
                  </a:moveTo>
                  <a:lnTo>
                    <a:pt x="1213" y="0"/>
                  </a:lnTo>
                  <a:cubicBezTo>
                    <a:pt x="974" y="907"/>
                    <a:pt x="737" y="1812"/>
                    <a:pt x="497" y="2719"/>
                  </a:cubicBezTo>
                  <a:cubicBezTo>
                    <a:pt x="374" y="3185"/>
                    <a:pt x="249" y="3655"/>
                    <a:pt x="225" y="4136"/>
                  </a:cubicBezTo>
                  <a:cubicBezTo>
                    <a:pt x="205" y="4491"/>
                    <a:pt x="229" y="4887"/>
                    <a:pt x="1" y="5159"/>
                  </a:cubicBezTo>
                  <a:lnTo>
                    <a:pt x="447" y="5027"/>
                  </a:lnTo>
                  <a:cubicBezTo>
                    <a:pt x="1352" y="3541"/>
                    <a:pt x="1633" y="1689"/>
                    <a:pt x="12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28" name="Google Shape;428;p34"/>
          <p:cNvGrpSpPr/>
          <p:nvPr/>
        </p:nvGrpSpPr>
        <p:grpSpPr>
          <a:xfrm>
            <a:off x="10887649" y="1433994"/>
            <a:ext cx="2068576" cy="3186425"/>
            <a:chOff x="5283050" y="4042750"/>
            <a:chExt cx="399000" cy="595950"/>
          </a:xfrm>
        </p:grpSpPr>
        <p:sp>
          <p:nvSpPr>
            <p:cNvPr id="429" name="Google Shape;429;p34"/>
            <p:cNvSpPr/>
            <p:nvPr/>
          </p:nvSpPr>
          <p:spPr>
            <a:xfrm>
              <a:off x="5283050" y="4042750"/>
              <a:ext cx="399000" cy="344900"/>
            </a:xfrm>
            <a:custGeom>
              <a:avLst/>
              <a:gdLst/>
              <a:ahLst/>
              <a:cxnLst/>
              <a:rect l="l" t="t" r="r" b="b"/>
              <a:pathLst>
                <a:path w="15960" h="13796" extrusionOk="0">
                  <a:moveTo>
                    <a:pt x="8041" y="0"/>
                  </a:moveTo>
                  <a:cubicBezTo>
                    <a:pt x="6475" y="0"/>
                    <a:pt x="4915" y="432"/>
                    <a:pt x="3622" y="1312"/>
                  </a:cubicBezTo>
                  <a:cubicBezTo>
                    <a:pt x="1300" y="2891"/>
                    <a:pt x="0" y="5920"/>
                    <a:pt x="633" y="8656"/>
                  </a:cubicBezTo>
                  <a:cubicBezTo>
                    <a:pt x="1259" y="11376"/>
                    <a:pt x="3849" y="13561"/>
                    <a:pt x="6636" y="13561"/>
                  </a:cubicBezTo>
                  <a:cubicBezTo>
                    <a:pt x="6655" y="13561"/>
                    <a:pt x="6675" y="13561"/>
                    <a:pt x="6694" y="13560"/>
                  </a:cubicBezTo>
                  <a:lnTo>
                    <a:pt x="4984" y="12908"/>
                  </a:lnTo>
                  <a:lnTo>
                    <a:pt x="4984" y="12908"/>
                  </a:lnTo>
                  <a:cubicBezTo>
                    <a:pt x="6366" y="13418"/>
                    <a:pt x="7864" y="13796"/>
                    <a:pt x="9308" y="13796"/>
                  </a:cubicBezTo>
                  <a:cubicBezTo>
                    <a:pt x="10436" y="13796"/>
                    <a:pt x="11532" y="13565"/>
                    <a:pt x="12514" y="12987"/>
                  </a:cubicBezTo>
                  <a:cubicBezTo>
                    <a:pt x="15162" y="11426"/>
                    <a:pt x="15960" y="7754"/>
                    <a:pt x="15026" y="4822"/>
                  </a:cubicBezTo>
                  <a:cubicBezTo>
                    <a:pt x="14664" y="3680"/>
                    <a:pt x="14071" y="2588"/>
                    <a:pt x="13175" y="1793"/>
                  </a:cubicBezTo>
                  <a:cubicBezTo>
                    <a:pt x="12722" y="1389"/>
                    <a:pt x="12202" y="1071"/>
                    <a:pt x="11655" y="809"/>
                  </a:cubicBezTo>
                  <a:cubicBezTo>
                    <a:pt x="10533" y="273"/>
                    <a:pt x="9285" y="0"/>
                    <a:pt x="80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0" name="Google Shape;430;p34"/>
            <p:cNvSpPr/>
            <p:nvPr/>
          </p:nvSpPr>
          <p:spPr>
            <a:xfrm>
              <a:off x="5478275" y="4137575"/>
              <a:ext cx="15450" cy="501125"/>
            </a:xfrm>
            <a:custGeom>
              <a:avLst/>
              <a:gdLst/>
              <a:ahLst/>
              <a:cxnLst/>
              <a:rect l="l" t="t" r="r" b="b"/>
              <a:pathLst>
                <a:path w="618" h="20045" extrusionOk="0">
                  <a:moveTo>
                    <a:pt x="154" y="1"/>
                  </a:moveTo>
                  <a:cubicBezTo>
                    <a:pt x="98" y="1"/>
                    <a:pt x="42" y="39"/>
                    <a:pt x="38" y="115"/>
                  </a:cubicBezTo>
                  <a:lnTo>
                    <a:pt x="38" y="117"/>
                  </a:lnTo>
                  <a:cubicBezTo>
                    <a:pt x="1" y="763"/>
                    <a:pt x="16" y="1418"/>
                    <a:pt x="14" y="2063"/>
                  </a:cubicBezTo>
                  <a:cubicBezTo>
                    <a:pt x="12" y="2705"/>
                    <a:pt x="18" y="3344"/>
                    <a:pt x="20" y="3985"/>
                  </a:cubicBezTo>
                  <a:cubicBezTo>
                    <a:pt x="25" y="5274"/>
                    <a:pt x="40" y="6561"/>
                    <a:pt x="53" y="7850"/>
                  </a:cubicBezTo>
                  <a:lnTo>
                    <a:pt x="130" y="15559"/>
                  </a:lnTo>
                  <a:cubicBezTo>
                    <a:pt x="137" y="16277"/>
                    <a:pt x="146" y="16997"/>
                    <a:pt x="152" y="17717"/>
                  </a:cubicBezTo>
                  <a:cubicBezTo>
                    <a:pt x="154" y="18073"/>
                    <a:pt x="159" y="18429"/>
                    <a:pt x="159" y="18785"/>
                  </a:cubicBezTo>
                  <a:cubicBezTo>
                    <a:pt x="159" y="19158"/>
                    <a:pt x="143" y="19531"/>
                    <a:pt x="198" y="19903"/>
                  </a:cubicBezTo>
                  <a:cubicBezTo>
                    <a:pt x="210" y="19989"/>
                    <a:pt x="308" y="20045"/>
                    <a:pt x="390" y="20045"/>
                  </a:cubicBezTo>
                  <a:cubicBezTo>
                    <a:pt x="397" y="20045"/>
                    <a:pt x="404" y="20044"/>
                    <a:pt x="411" y="20043"/>
                  </a:cubicBezTo>
                  <a:cubicBezTo>
                    <a:pt x="515" y="20028"/>
                    <a:pt x="567" y="19949"/>
                    <a:pt x="580" y="19850"/>
                  </a:cubicBezTo>
                  <a:cubicBezTo>
                    <a:pt x="618" y="19531"/>
                    <a:pt x="596" y="19211"/>
                    <a:pt x="589" y="18890"/>
                  </a:cubicBezTo>
                  <a:cubicBezTo>
                    <a:pt x="583" y="18567"/>
                    <a:pt x="576" y="18249"/>
                    <a:pt x="572" y="17928"/>
                  </a:cubicBezTo>
                  <a:cubicBezTo>
                    <a:pt x="563" y="17287"/>
                    <a:pt x="554" y="16648"/>
                    <a:pt x="545" y="16009"/>
                  </a:cubicBezTo>
                  <a:lnTo>
                    <a:pt x="495" y="12141"/>
                  </a:lnTo>
                  <a:cubicBezTo>
                    <a:pt x="460" y="9574"/>
                    <a:pt x="442" y="7005"/>
                    <a:pt x="392" y="4435"/>
                  </a:cubicBezTo>
                  <a:cubicBezTo>
                    <a:pt x="376" y="3724"/>
                    <a:pt x="363" y="3012"/>
                    <a:pt x="348" y="2303"/>
                  </a:cubicBezTo>
                  <a:cubicBezTo>
                    <a:pt x="334" y="1576"/>
                    <a:pt x="334" y="840"/>
                    <a:pt x="275" y="115"/>
                  </a:cubicBezTo>
                  <a:cubicBezTo>
                    <a:pt x="269" y="39"/>
                    <a:pt x="211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1" name="Google Shape;431;p34"/>
            <p:cNvSpPr/>
            <p:nvPr/>
          </p:nvSpPr>
          <p:spPr>
            <a:xfrm>
              <a:off x="5390175" y="4217750"/>
              <a:ext cx="220175" cy="141200"/>
            </a:xfrm>
            <a:custGeom>
              <a:avLst/>
              <a:gdLst/>
              <a:ahLst/>
              <a:cxnLst/>
              <a:rect l="l" t="t" r="r" b="b"/>
              <a:pathLst>
                <a:path w="8807" h="5648" extrusionOk="0">
                  <a:moveTo>
                    <a:pt x="8503" y="0"/>
                  </a:moveTo>
                  <a:cubicBezTo>
                    <a:pt x="8453" y="0"/>
                    <a:pt x="8404" y="19"/>
                    <a:pt x="8365" y="62"/>
                  </a:cubicBezTo>
                  <a:cubicBezTo>
                    <a:pt x="8062" y="394"/>
                    <a:pt x="7790" y="756"/>
                    <a:pt x="7506" y="1103"/>
                  </a:cubicBezTo>
                  <a:lnTo>
                    <a:pt x="6654" y="2148"/>
                  </a:lnTo>
                  <a:lnTo>
                    <a:pt x="4950" y="4241"/>
                  </a:lnTo>
                  <a:cubicBezTo>
                    <a:pt x="4708" y="4538"/>
                    <a:pt x="4482" y="4885"/>
                    <a:pt x="4162" y="5102"/>
                  </a:cubicBezTo>
                  <a:cubicBezTo>
                    <a:pt x="4055" y="5177"/>
                    <a:pt x="3922" y="5253"/>
                    <a:pt x="3787" y="5253"/>
                  </a:cubicBezTo>
                  <a:cubicBezTo>
                    <a:pt x="3775" y="5253"/>
                    <a:pt x="3763" y="5253"/>
                    <a:pt x="3751" y="5251"/>
                  </a:cubicBezTo>
                  <a:cubicBezTo>
                    <a:pt x="3588" y="5234"/>
                    <a:pt x="3498" y="5093"/>
                    <a:pt x="3417" y="4968"/>
                  </a:cubicBezTo>
                  <a:cubicBezTo>
                    <a:pt x="2916" y="4202"/>
                    <a:pt x="2422" y="3433"/>
                    <a:pt x="1919" y="2669"/>
                  </a:cubicBezTo>
                  <a:cubicBezTo>
                    <a:pt x="1361" y="1812"/>
                    <a:pt x="817" y="943"/>
                    <a:pt x="200" y="128"/>
                  </a:cubicBezTo>
                  <a:cubicBezTo>
                    <a:pt x="178" y="99"/>
                    <a:pt x="148" y="87"/>
                    <a:pt x="120" y="87"/>
                  </a:cubicBezTo>
                  <a:cubicBezTo>
                    <a:pt x="58" y="87"/>
                    <a:pt x="1" y="146"/>
                    <a:pt x="42" y="220"/>
                  </a:cubicBezTo>
                  <a:lnTo>
                    <a:pt x="42" y="222"/>
                  </a:lnTo>
                  <a:cubicBezTo>
                    <a:pt x="492" y="1068"/>
                    <a:pt x="1017" y="1872"/>
                    <a:pt x="1524" y="2684"/>
                  </a:cubicBezTo>
                  <a:cubicBezTo>
                    <a:pt x="2031" y="3497"/>
                    <a:pt x="2541" y="4309"/>
                    <a:pt x="3055" y="5120"/>
                  </a:cubicBezTo>
                  <a:cubicBezTo>
                    <a:pt x="3158" y="5284"/>
                    <a:pt x="3266" y="5458"/>
                    <a:pt x="3441" y="5557"/>
                  </a:cubicBezTo>
                  <a:cubicBezTo>
                    <a:pt x="3551" y="5617"/>
                    <a:pt x="3673" y="5648"/>
                    <a:pt x="3796" y="5648"/>
                  </a:cubicBezTo>
                  <a:cubicBezTo>
                    <a:pt x="3848" y="5648"/>
                    <a:pt x="3901" y="5642"/>
                    <a:pt x="3953" y="5631"/>
                  </a:cubicBezTo>
                  <a:cubicBezTo>
                    <a:pt x="4309" y="5563"/>
                    <a:pt x="4621" y="5284"/>
                    <a:pt x="4851" y="5016"/>
                  </a:cubicBezTo>
                  <a:cubicBezTo>
                    <a:pt x="5468" y="4298"/>
                    <a:pt x="6055" y="3554"/>
                    <a:pt x="6656" y="2820"/>
                  </a:cubicBezTo>
                  <a:lnTo>
                    <a:pt x="7664" y="1595"/>
                  </a:lnTo>
                  <a:cubicBezTo>
                    <a:pt x="8009" y="1173"/>
                    <a:pt x="8378" y="760"/>
                    <a:pt x="8699" y="319"/>
                  </a:cubicBezTo>
                  <a:cubicBezTo>
                    <a:pt x="8806" y="172"/>
                    <a:pt x="8653" y="0"/>
                    <a:pt x="8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2" name="Google Shape;432;p34"/>
            <p:cNvSpPr/>
            <p:nvPr/>
          </p:nvSpPr>
          <p:spPr>
            <a:xfrm>
              <a:off x="5430325" y="4165850"/>
              <a:ext cx="85525" cy="68950"/>
            </a:xfrm>
            <a:custGeom>
              <a:avLst/>
              <a:gdLst/>
              <a:ahLst/>
              <a:cxnLst/>
              <a:rect l="l" t="t" r="r" b="b"/>
              <a:pathLst>
                <a:path w="3421" h="2758" extrusionOk="0">
                  <a:moveTo>
                    <a:pt x="107" y="1"/>
                  </a:moveTo>
                  <a:cubicBezTo>
                    <a:pt x="51" y="1"/>
                    <a:pt x="0" y="59"/>
                    <a:pt x="37" y="120"/>
                  </a:cubicBezTo>
                  <a:lnTo>
                    <a:pt x="37" y="122"/>
                  </a:lnTo>
                  <a:cubicBezTo>
                    <a:pt x="72" y="183"/>
                    <a:pt x="91" y="247"/>
                    <a:pt x="129" y="306"/>
                  </a:cubicBezTo>
                  <a:cubicBezTo>
                    <a:pt x="166" y="366"/>
                    <a:pt x="208" y="418"/>
                    <a:pt x="245" y="475"/>
                  </a:cubicBezTo>
                  <a:cubicBezTo>
                    <a:pt x="313" y="576"/>
                    <a:pt x="379" y="675"/>
                    <a:pt x="452" y="772"/>
                  </a:cubicBezTo>
                  <a:cubicBezTo>
                    <a:pt x="608" y="981"/>
                    <a:pt x="763" y="1187"/>
                    <a:pt x="919" y="1393"/>
                  </a:cubicBezTo>
                  <a:cubicBezTo>
                    <a:pt x="1229" y="1811"/>
                    <a:pt x="1523" y="2237"/>
                    <a:pt x="1831" y="2654"/>
                  </a:cubicBezTo>
                  <a:cubicBezTo>
                    <a:pt x="1874" y="2713"/>
                    <a:pt x="1950" y="2757"/>
                    <a:pt x="2024" y="2757"/>
                  </a:cubicBezTo>
                  <a:cubicBezTo>
                    <a:pt x="2072" y="2757"/>
                    <a:pt x="2118" y="2739"/>
                    <a:pt x="2154" y="2696"/>
                  </a:cubicBezTo>
                  <a:lnTo>
                    <a:pt x="2813" y="1910"/>
                  </a:lnTo>
                  <a:lnTo>
                    <a:pt x="3133" y="1525"/>
                  </a:lnTo>
                  <a:cubicBezTo>
                    <a:pt x="3188" y="1457"/>
                    <a:pt x="3247" y="1391"/>
                    <a:pt x="3302" y="1323"/>
                  </a:cubicBezTo>
                  <a:cubicBezTo>
                    <a:pt x="3357" y="1255"/>
                    <a:pt x="3368" y="1174"/>
                    <a:pt x="3392" y="1093"/>
                  </a:cubicBezTo>
                  <a:cubicBezTo>
                    <a:pt x="3420" y="991"/>
                    <a:pt x="3339" y="914"/>
                    <a:pt x="3251" y="914"/>
                  </a:cubicBezTo>
                  <a:cubicBezTo>
                    <a:pt x="3228" y="914"/>
                    <a:pt x="3205" y="919"/>
                    <a:pt x="3184" y="930"/>
                  </a:cubicBezTo>
                  <a:cubicBezTo>
                    <a:pt x="3100" y="972"/>
                    <a:pt x="3037" y="998"/>
                    <a:pt x="2973" y="1068"/>
                  </a:cubicBezTo>
                  <a:cubicBezTo>
                    <a:pt x="2920" y="1128"/>
                    <a:pt x="2872" y="1189"/>
                    <a:pt x="2821" y="1251"/>
                  </a:cubicBezTo>
                  <a:lnTo>
                    <a:pt x="2503" y="1635"/>
                  </a:lnTo>
                  <a:lnTo>
                    <a:pt x="2017" y="2220"/>
                  </a:lnTo>
                  <a:lnTo>
                    <a:pt x="2017" y="2220"/>
                  </a:lnTo>
                  <a:cubicBezTo>
                    <a:pt x="1754" y="1875"/>
                    <a:pt x="1480" y="1538"/>
                    <a:pt x="1212" y="1200"/>
                  </a:cubicBezTo>
                  <a:cubicBezTo>
                    <a:pt x="1049" y="996"/>
                    <a:pt x="886" y="794"/>
                    <a:pt x="722" y="596"/>
                  </a:cubicBezTo>
                  <a:cubicBezTo>
                    <a:pt x="638" y="495"/>
                    <a:pt x="553" y="401"/>
                    <a:pt x="463" y="306"/>
                  </a:cubicBezTo>
                  <a:cubicBezTo>
                    <a:pt x="414" y="256"/>
                    <a:pt x="370" y="203"/>
                    <a:pt x="322" y="155"/>
                  </a:cubicBezTo>
                  <a:cubicBezTo>
                    <a:pt x="274" y="104"/>
                    <a:pt x="214" y="71"/>
                    <a:pt x="162" y="23"/>
                  </a:cubicBezTo>
                  <a:cubicBezTo>
                    <a:pt x="145" y="7"/>
                    <a:pt x="126" y="1"/>
                    <a:pt x="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3" name="Google Shape;433;p34"/>
            <p:cNvSpPr/>
            <p:nvPr/>
          </p:nvSpPr>
          <p:spPr>
            <a:xfrm>
              <a:off x="5373400" y="4126775"/>
              <a:ext cx="7775" cy="6000"/>
            </a:xfrm>
            <a:custGeom>
              <a:avLst/>
              <a:gdLst/>
              <a:ahLst/>
              <a:cxnLst/>
              <a:rect l="l" t="t" r="r" b="b"/>
              <a:pathLst>
                <a:path w="311" h="240" extrusionOk="0">
                  <a:moveTo>
                    <a:pt x="157" y="0"/>
                  </a:moveTo>
                  <a:cubicBezTo>
                    <a:pt x="1" y="0"/>
                    <a:pt x="1" y="240"/>
                    <a:pt x="157" y="240"/>
                  </a:cubicBezTo>
                  <a:cubicBezTo>
                    <a:pt x="311" y="240"/>
                    <a:pt x="311" y="0"/>
                    <a:pt x="1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4" name="Google Shape;434;p34"/>
            <p:cNvSpPr/>
            <p:nvPr/>
          </p:nvSpPr>
          <p:spPr>
            <a:xfrm>
              <a:off x="5396525" y="4104525"/>
              <a:ext cx="9025" cy="9000"/>
            </a:xfrm>
            <a:custGeom>
              <a:avLst/>
              <a:gdLst/>
              <a:ahLst/>
              <a:cxnLst/>
              <a:rect l="l" t="t" r="r" b="b"/>
              <a:pathLst>
                <a:path w="361" h="360" extrusionOk="0">
                  <a:moveTo>
                    <a:pt x="157" y="1"/>
                  </a:moveTo>
                  <a:lnTo>
                    <a:pt x="115" y="8"/>
                  </a:lnTo>
                  <a:cubicBezTo>
                    <a:pt x="88" y="14"/>
                    <a:pt x="66" y="27"/>
                    <a:pt x="47" y="47"/>
                  </a:cubicBezTo>
                  <a:cubicBezTo>
                    <a:pt x="31" y="60"/>
                    <a:pt x="20" y="78"/>
                    <a:pt x="14" y="98"/>
                  </a:cubicBezTo>
                  <a:cubicBezTo>
                    <a:pt x="5" y="115"/>
                    <a:pt x="1" y="137"/>
                    <a:pt x="1" y="157"/>
                  </a:cubicBezTo>
                  <a:cubicBezTo>
                    <a:pt x="1" y="212"/>
                    <a:pt x="29" y="262"/>
                    <a:pt x="77" y="291"/>
                  </a:cubicBezTo>
                  <a:lnTo>
                    <a:pt x="143" y="339"/>
                  </a:lnTo>
                  <a:lnTo>
                    <a:pt x="178" y="355"/>
                  </a:lnTo>
                  <a:cubicBezTo>
                    <a:pt x="188" y="358"/>
                    <a:pt x="198" y="360"/>
                    <a:pt x="209" y="360"/>
                  </a:cubicBezTo>
                  <a:cubicBezTo>
                    <a:pt x="218" y="360"/>
                    <a:pt x="227" y="359"/>
                    <a:pt x="236" y="357"/>
                  </a:cubicBezTo>
                  <a:cubicBezTo>
                    <a:pt x="249" y="357"/>
                    <a:pt x="260" y="355"/>
                    <a:pt x="271" y="348"/>
                  </a:cubicBezTo>
                  <a:cubicBezTo>
                    <a:pt x="288" y="341"/>
                    <a:pt x="304" y="330"/>
                    <a:pt x="317" y="317"/>
                  </a:cubicBezTo>
                  <a:lnTo>
                    <a:pt x="339" y="289"/>
                  </a:lnTo>
                  <a:lnTo>
                    <a:pt x="354" y="256"/>
                  </a:lnTo>
                  <a:cubicBezTo>
                    <a:pt x="359" y="236"/>
                    <a:pt x="361" y="216"/>
                    <a:pt x="356" y="199"/>
                  </a:cubicBezTo>
                  <a:cubicBezTo>
                    <a:pt x="356" y="179"/>
                    <a:pt x="350" y="161"/>
                    <a:pt x="339" y="146"/>
                  </a:cubicBezTo>
                  <a:lnTo>
                    <a:pt x="290" y="78"/>
                  </a:lnTo>
                  <a:cubicBezTo>
                    <a:pt x="262" y="32"/>
                    <a:pt x="211" y="1"/>
                    <a:pt x="1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5" name="Google Shape;435;p34"/>
            <p:cNvSpPr/>
            <p:nvPr/>
          </p:nvSpPr>
          <p:spPr>
            <a:xfrm>
              <a:off x="5400650" y="4150700"/>
              <a:ext cx="10225" cy="7950"/>
            </a:xfrm>
            <a:custGeom>
              <a:avLst/>
              <a:gdLst/>
              <a:ahLst/>
              <a:cxnLst/>
              <a:rect l="l" t="t" r="r" b="b"/>
              <a:pathLst>
                <a:path w="409" h="318" extrusionOk="0">
                  <a:moveTo>
                    <a:pt x="205" y="1"/>
                  </a:moveTo>
                  <a:cubicBezTo>
                    <a:pt x="0" y="1"/>
                    <a:pt x="0" y="317"/>
                    <a:pt x="205" y="317"/>
                  </a:cubicBezTo>
                  <a:cubicBezTo>
                    <a:pt x="409" y="317"/>
                    <a:pt x="409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6" name="Google Shape;436;p34"/>
            <p:cNvSpPr/>
            <p:nvPr/>
          </p:nvSpPr>
          <p:spPr>
            <a:xfrm>
              <a:off x="5600500" y="4299225"/>
              <a:ext cx="12375" cy="9625"/>
            </a:xfrm>
            <a:custGeom>
              <a:avLst/>
              <a:gdLst/>
              <a:ahLst/>
              <a:cxnLst/>
              <a:rect l="l" t="t" r="r" b="b"/>
              <a:pathLst>
                <a:path w="495" h="385" extrusionOk="0">
                  <a:moveTo>
                    <a:pt x="246" y="1"/>
                  </a:moveTo>
                  <a:cubicBezTo>
                    <a:pt x="0" y="1"/>
                    <a:pt x="0" y="385"/>
                    <a:pt x="246" y="385"/>
                  </a:cubicBezTo>
                  <a:cubicBezTo>
                    <a:pt x="494" y="385"/>
                    <a:pt x="494" y="1"/>
                    <a:pt x="2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37" name="Google Shape;437;p34"/>
          <p:cNvGrpSpPr/>
          <p:nvPr/>
        </p:nvGrpSpPr>
        <p:grpSpPr>
          <a:xfrm>
            <a:off x="1359182" y="901111"/>
            <a:ext cx="1554593" cy="1234383"/>
            <a:chOff x="4725050" y="4107925"/>
            <a:chExt cx="398900" cy="316725"/>
          </a:xfrm>
        </p:grpSpPr>
        <p:sp>
          <p:nvSpPr>
            <p:cNvPr id="438" name="Google Shape;438;p34"/>
            <p:cNvSpPr/>
            <p:nvPr/>
          </p:nvSpPr>
          <p:spPr>
            <a:xfrm>
              <a:off x="4725050" y="4107925"/>
              <a:ext cx="398900" cy="232975"/>
            </a:xfrm>
            <a:custGeom>
              <a:avLst/>
              <a:gdLst/>
              <a:ahLst/>
              <a:cxnLst/>
              <a:rect l="l" t="t" r="r" b="b"/>
              <a:pathLst>
                <a:path w="15956" h="9319" extrusionOk="0">
                  <a:moveTo>
                    <a:pt x="7919" y="1"/>
                  </a:moveTo>
                  <a:cubicBezTo>
                    <a:pt x="6674" y="1"/>
                    <a:pt x="5425" y="185"/>
                    <a:pt x="4303" y="548"/>
                  </a:cubicBezTo>
                  <a:cubicBezTo>
                    <a:pt x="3756" y="724"/>
                    <a:pt x="3235" y="939"/>
                    <a:pt x="2783" y="1211"/>
                  </a:cubicBezTo>
                  <a:cubicBezTo>
                    <a:pt x="1975" y="1692"/>
                    <a:pt x="1329" y="2406"/>
                    <a:pt x="932" y="3258"/>
                  </a:cubicBezTo>
                  <a:cubicBezTo>
                    <a:pt x="0" y="5237"/>
                    <a:pt x="795" y="7718"/>
                    <a:pt x="3444" y="8773"/>
                  </a:cubicBezTo>
                  <a:cubicBezTo>
                    <a:pt x="4426" y="9163"/>
                    <a:pt x="5521" y="9318"/>
                    <a:pt x="6649" y="9318"/>
                  </a:cubicBezTo>
                  <a:cubicBezTo>
                    <a:pt x="8094" y="9318"/>
                    <a:pt x="9592" y="9063"/>
                    <a:pt x="10975" y="8718"/>
                  </a:cubicBezTo>
                  <a:lnTo>
                    <a:pt x="10975" y="8718"/>
                  </a:lnTo>
                  <a:lnTo>
                    <a:pt x="9264" y="9159"/>
                  </a:lnTo>
                  <a:cubicBezTo>
                    <a:pt x="9282" y="9159"/>
                    <a:pt x="9301" y="9159"/>
                    <a:pt x="9319" y="9159"/>
                  </a:cubicBezTo>
                  <a:cubicBezTo>
                    <a:pt x="12107" y="9159"/>
                    <a:pt x="14699" y="7684"/>
                    <a:pt x="15325" y="5847"/>
                  </a:cubicBezTo>
                  <a:cubicBezTo>
                    <a:pt x="15956" y="3998"/>
                    <a:pt x="14658" y="1956"/>
                    <a:pt x="12336" y="888"/>
                  </a:cubicBezTo>
                  <a:cubicBezTo>
                    <a:pt x="11043" y="293"/>
                    <a:pt x="9484" y="1"/>
                    <a:pt x="79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39" name="Google Shape;439;p34"/>
            <p:cNvSpPr/>
            <p:nvPr/>
          </p:nvSpPr>
          <p:spPr>
            <a:xfrm>
              <a:off x="4913100" y="4172025"/>
              <a:ext cx="21550" cy="252625"/>
            </a:xfrm>
            <a:custGeom>
              <a:avLst/>
              <a:gdLst/>
              <a:ahLst/>
              <a:cxnLst/>
              <a:rect l="l" t="t" r="r" b="b"/>
              <a:pathLst>
                <a:path w="862" h="10105" extrusionOk="0">
                  <a:moveTo>
                    <a:pt x="647" y="1"/>
                  </a:moveTo>
                  <a:cubicBezTo>
                    <a:pt x="568" y="1"/>
                    <a:pt x="488" y="21"/>
                    <a:pt x="479" y="59"/>
                  </a:cubicBezTo>
                  <a:cubicBezTo>
                    <a:pt x="398" y="424"/>
                    <a:pt x="398" y="795"/>
                    <a:pt x="378" y="1162"/>
                  </a:cubicBezTo>
                  <a:cubicBezTo>
                    <a:pt x="358" y="1520"/>
                    <a:pt x="339" y="1878"/>
                    <a:pt x="319" y="2236"/>
                  </a:cubicBezTo>
                  <a:cubicBezTo>
                    <a:pt x="246" y="3531"/>
                    <a:pt x="222" y="4827"/>
                    <a:pt x="174" y="6123"/>
                  </a:cubicBezTo>
                  <a:cubicBezTo>
                    <a:pt x="150" y="6771"/>
                    <a:pt x="125" y="7421"/>
                    <a:pt x="101" y="8071"/>
                  </a:cubicBezTo>
                  <a:cubicBezTo>
                    <a:pt x="90" y="8394"/>
                    <a:pt x="77" y="8717"/>
                    <a:pt x="66" y="9039"/>
                  </a:cubicBezTo>
                  <a:cubicBezTo>
                    <a:pt x="60" y="9200"/>
                    <a:pt x="53" y="9362"/>
                    <a:pt x="42" y="9523"/>
                  </a:cubicBezTo>
                  <a:cubicBezTo>
                    <a:pt x="33" y="9685"/>
                    <a:pt x="0" y="9848"/>
                    <a:pt x="55" y="10008"/>
                  </a:cubicBezTo>
                  <a:cubicBezTo>
                    <a:pt x="71" y="10056"/>
                    <a:pt x="145" y="10096"/>
                    <a:pt x="290" y="10105"/>
                  </a:cubicBezTo>
                  <a:cubicBezTo>
                    <a:pt x="298" y="10105"/>
                    <a:pt x="306" y="10105"/>
                    <a:pt x="315" y="10105"/>
                  </a:cubicBezTo>
                  <a:cubicBezTo>
                    <a:pt x="430" y="10105"/>
                    <a:pt x="568" y="10077"/>
                    <a:pt x="587" y="10034"/>
                  </a:cubicBezTo>
                  <a:cubicBezTo>
                    <a:pt x="661" y="9845"/>
                    <a:pt x="639" y="9659"/>
                    <a:pt x="639" y="9470"/>
                  </a:cubicBezTo>
                  <a:cubicBezTo>
                    <a:pt x="639" y="9290"/>
                    <a:pt x="644" y="9112"/>
                    <a:pt x="650" y="8932"/>
                  </a:cubicBezTo>
                  <a:cubicBezTo>
                    <a:pt x="659" y="8569"/>
                    <a:pt x="668" y="8205"/>
                    <a:pt x="679" y="7843"/>
                  </a:cubicBezTo>
                  <a:cubicBezTo>
                    <a:pt x="712" y="6547"/>
                    <a:pt x="747" y="5253"/>
                    <a:pt x="784" y="3958"/>
                  </a:cubicBezTo>
                  <a:cubicBezTo>
                    <a:pt x="802" y="3307"/>
                    <a:pt x="826" y="2657"/>
                    <a:pt x="833" y="2007"/>
                  </a:cubicBezTo>
                  <a:cubicBezTo>
                    <a:pt x="835" y="1684"/>
                    <a:pt x="846" y="1366"/>
                    <a:pt x="841" y="1041"/>
                  </a:cubicBezTo>
                  <a:cubicBezTo>
                    <a:pt x="835" y="714"/>
                    <a:pt x="861" y="384"/>
                    <a:pt x="809" y="59"/>
                  </a:cubicBezTo>
                  <a:cubicBezTo>
                    <a:pt x="802" y="20"/>
                    <a:pt x="725" y="1"/>
                    <a:pt x="6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0" name="Google Shape;440;p34"/>
            <p:cNvSpPr/>
            <p:nvPr/>
          </p:nvSpPr>
          <p:spPr>
            <a:xfrm>
              <a:off x="4796700" y="4226125"/>
              <a:ext cx="220125" cy="95400"/>
            </a:xfrm>
            <a:custGeom>
              <a:avLst/>
              <a:gdLst/>
              <a:ahLst/>
              <a:cxnLst/>
              <a:rect l="l" t="t" r="r" b="b"/>
              <a:pathLst>
                <a:path w="8805" h="3816" extrusionOk="0">
                  <a:moveTo>
                    <a:pt x="303" y="1"/>
                  </a:moveTo>
                  <a:cubicBezTo>
                    <a:pt x="152" y="1"/>
                    <a:pt x="1" y="117"/>
                    <a:pt x="108" y="217"/>
                  </a:cubicBezTo>
                  <a:cubicBezTo>
                    <a:pt x="429" y="515"/>
                    <a:pt x="795" y="792"/>
                    <a:pt x="1142" y="1078"/>
                  </a:cubicBezTo>
                  <a:lnTo>
                    <a:pt x="2150" y="1908"/>
                  </a:lnTo>
                  <a:cubicBezTo>
                    <a:pt x="2752" y="2402"/>
                    <a:pt x="3339" y="2905"/>
                    <a:pt x="3956" y="3390"/>
                  </a:cubicBezTo>
                  <a:cubicBezTo>
                    <a:pt x="4186" y="3570"/>
                    <a:pt x="4498" y="3759"/>
                    <a:pt x="4856" y="3805"/>
                  </a:cubicBezTo>
                  <a:cubicBezTo>
                    <a:pt x="4906" y="3812"/>
                    <a:pt x="4956" y="3816"/>
                    <a:pt x="5006" y="3816"/>
                  </a:cubicBezTo>
                  <a:cubicBezTo>
                    <a:pt x="5128" y="3816"/>
                    <a:pt x="5250" y="3795"/>
                    <a:pt x="5366" y="3752"/>
                  </a:cubicBezTo>
                  <a:cubicBezTo>
                    <a:pt x="5541" y="3687"/>
                    <a:pt x="5649" y="3570"/>
                    <a:pt x="5752" y="3458"/>
                  </a:cubicBezTo>
                  <a:cubicBezTo>
                    <a:pt x="6266" y="2911"/>
                    <a:pt x="6778" y="2362"/>
                    <a:pt x="7283" y="1813"/>
                  </a:cubicBezTo>
                  <a:cubicBezTo>
                    <a:pt x="7790" y="1264"/>
                    <a:pt x="8315" y="722"/>
                    <a:pt x="8765" y="151"/>
                  </a:cubicBezTo>
                  <a:lnTo>
                    <a:pt x="8765" y="149"/>
                  </a:lnTo>
                  <a:cubicBezTo>
                    <a:pt x="8804" y="99"/>
                    <a:pt x="8748" y="59"/>
                    <a:pt x="8685" y="59"/>
                  </a:cubicBezTo>
                  <a:cubicBezTo>
                    <a:pt x="8657" y="59"/>
                    <a:pt x="8627" y="67"/>
                    <a:pt x="8605" y="87"/>
                  </a:cubicBezTo>
                  <a:cubicBezTo>
                    <a:pt x="7988" y="636"/>
                    <a:pt x="7445" y="1227"/>
                    <a:pt x="6885" y="1802"/>
                  </a:cubicBezTo>
                  <a:cubicBezTo>
                    <a:pt x="6383" y="2318"/>
                    <a:pt x="5888" y="2839"/>
                    <a:pt x="5388" y="3357"/>
                  </a:cubicBezTo>
                  <a:cubicBezTo>
                    <a:pt x="5306" y="3441"/>
                    <a:pt x="5216" y="3535"/>
                    <a:pt x="5054" y="3546"/>
                  </a:cubicBezTo>
                  <a:cubicBezTo>
                    <a:pt x="5039" y="3547"/>
                    <a:pt x="5025" y="3548"/>
                    <a:pt x="5010" y="3548"/>
                  </a:cubicBezTo>
                  <a:cubicBezTo>
                    <a:pt x="4878" y="3548"/>
                    <a:pt x="4748" y="3497"/>
                    <a:pt x="4643" y="3447"/>
                  </a:cubicBezTo>
                  <a:cubicBezTo>
                    <a:pt x="4322" y="3300"/>
                    <a:pt x="4096" y="3065"/>
                    <a:pt x="3855" y="2865"/>
                  </a:cubicBezTo>
                  <a:lnTo>
                    <a:pt x="2150" y="1453"/>
                  </a:lnTo>
                  <a:lnTo>
                    <a:pt x="1301" y="746"/>
                  </a:lnTo>
                  <a:cubicBezTo>
                    <a:pt x="1017" y="511"/>
                    <a:pt x="743" y="267"/>
                    <a:pt x="442" y="43"/>
                  </a:cubicBezTo>
                  <a:cubicBezTo>
                    <a:pt x="402" y="13"/>
                    <a:pt x="352" y="1"/>
                    <a:pt x="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1" name="Google Shape;441;p34"/>
            <p:cNvSpPr/>
            <p:nvPr/>
          </p:nvSpPr>
          <p:spPr>
            <a:xfrm>
              <a:off x="4891150" y="4191050"/>
              <a:ext cx="85575" cy="46575"/>
            </a:xfrm>
            <a:custGeom>
              <a:avLst/>
              <a:gdLst/>
              <a:ahLst/>
              <a:cxnLst/>
              <a:rect l="l" t="t" r="r" b="b"/>
              <a:pathLst>
                <a:path w="3423" h="1863" extrusionOk="0">
                  <a:moveTo>
                    <a:pt x="3315" y="0"/>
                  </a:moveTo>
                  <a:cubicBezTo>
                    <a:pt x="3297" y="0"/>
                    <a:pt x="3278" y="4"/>
                    <a:pt x="3261" y="14"/>
                  </a:cubicBezTo>
                  <a:cubicBezTo>
                    <a:pt x="3208" y="49"/>
                    <a:pt x="3147" y="69"/>
                    <a:pt x="3099" y="104"/>
                  </a:cubicBezTo>
                  <a:cubicBezTo>
                    <a:pt x="3050" y="137"/>
                    <a:pt x="3009" y="172"/>
                    <a:pt x="2960" y="205"/>
                  </a:cubicBezTo>
                  <a:cubicBezTo>
                    <a:pt x="2870" y="269"/>
                    <a:pt x="2785" y="335"/>
                    <a:pt x="2701" y="401"/>
                  </a:cubicBezTo>
                  <a:cubicBezTo>
                    <a:pt x="2536" y="537"/>
                    <a:pt x="2374" y="673"/>
                    <a:pt x="2211" y="809"/>
                  </a:cubicBezTo>
                  <a:cubicBezTo>
                    <a:pt x="1942" y="1039"/>
                    <a:pt x="1669" y="1266"/>
                    <a:pt x="1405" y="1499"/>
                  </a:cubicBezTo>
                  <a:lnTo>
                    <a:pt x="1405" y="1499"/>
                  </a:lnTo>
                  <a:lnTo>
                    <a:pt x="920" y="1104"/>
                  </a:lnTo>
                  <a:lnTo>
                    <a:pt x="602" y="844"/>
                  </a:lnTo>
                  <a:cubicBezTo>
                    <a:pt x="551" y="803"/>
                    <a:pt x="503" y="761"/>
                    <a:pt x="450" y="721"/>
                  </a:cubicBezTo>
                  <a:cubicBezTo>
                    <a:pt x="386" y="673"/>
                    <a:pt x="323" y="656"/>
                    <a:pt x="239" y="627"/>
                  </a:cubicBezTo>
                  <a:cubicBezTo>
                    <a:pt x="219" y="621"/>
                    <a:pt x="197" y="618"/>
                    <a:pt x="175" y="618"/>
                  </a:cubicBezTo>
                  <a:cubicBezTo>
                    <a:pt x="85" y="618"/>
                    <a:pt x="0" y="669"/>
                    <a:pt x="31" y="737"/>
                  </a:cubicBezTo>
                  <a:cubicBezTo>
                    <a:pt x="55" y="794"/>
                    <a:pt x="66" y="847"/>
                    <a:pt x="121" y="895"/>
                  </a:cubicBezTo>
                  <a:cubicBezTo>
                    <a:pt x="176" y="941"/>
                    <a:pt x="235" y="985"/>
                    <a:pt x="290" y="1031"/>
                  </a:cubicBezTo>
                  <a:lnTo>
                    <a:pt x="610" y="1290"/>
                  </a:lnTo>
                  <a:lnTo>
                    <a:pt x="1269" y="1822"/>
                  </a:lnTo>
                  <a:cubicBezTo>
                    <a:pt x="1305" y="1851"/>
                    <a:pt x="1352" y="1863"/>
                    <a:pt x="1399" y="1863"/>
                  </a:cubicBezTo>
                  <a:cubicBezTo>
                    <a:pt x="1473" y="1863"/>
                    <a:pt x="1549" y="1833"/>
                    <a:pt x="1592" y="1793"/>
                  </a:cubicBezTo>
                  <a:cubicBezTo>
                    <a:pt x="1897" y="1512"/>
                    <a:pt x="2194" y="1224"/>
                    <a:pt x="2503" y="943"/>
                  </a:cubicBezTo>
                  <a:cubicBezTo>
                    <a:pt x="2659" y="803"/>
                    <a:pt x="2815" y="664"/>
                    <a:pt x="2971" y="524"/>
                  </a:cubicBezTo>
                  <a:cubicBezTo>
                    <a:pt x="3042" y="458"/>
                    <a:pt x="3110" y="390"/>
                    <a:pt x="3178" y="322"/>
                  </a:cubicBezTo>
                  <a:cubicBezTo>
                    <a:pt x="3215" y="284"/>
                    <a:pt x="3257" y="247"/>
                    <a:pt x="3294" y="208"/>
                  </a:cubicBezTo>
                  <a:cubicBezTo>
                    <a:pt x="3331" y="168"/>
                    <a:pt x="3351" y="124"/>
                    <a:pt x="3386" y="85"/>
                  </a:cubicBezTo>
                  <a:lnTo>
                    <a:pt x="3386" y="80"/>
                  </a:lnTo>
                  <a:cubicBezTo>
                    <a:pt x="3423" y="39"/>
                    <a:pt x="3371" y="0"/>
                    <a:pt x="33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2" name="Google Shape;442;p34"/>
            <p:cNvSpPr/>
            <p:nvPr/>
          </p:nvSpPr>
          <p:spPr>
            <a:xfrm>
              <a:off x="5026525" y="4154875"/>
              <a:ext cx="7775" cy="6075"/>
            </a:xfrm>
            <a:custGeom>
              <a:avLst/>
              <a:gdLst/>
              <a:ahLst/>
              <a:cxnLst/>
              <a:rect l="l" t="t" r="r" b="b"/>
              <a:pathLst>
                <a:path w="311" h="243" extrusionOk="0">
                  <a:moveTo>
                    <a:pt x="157" y="1"/>
                  </a:moveTo>
                  <a:cubicBezTo>
                    <a:pt x="1" y="1"/>
                    <a:pt x="1" y="242"/>
                    <a:pt x="157" y="242"/>
                  </a:cubicBezTo>
                  <a:cubicBezTo>
                    <a:pt x="310" y="242"/>
                    <a:pt x="310" y="1"/>
                    <a:pt x="1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3" name="Google Shape;443;p34"/>
            <p:cNvSpPr/>
            <p:nvPr/>
          </p:nvSpPr>
          <p:spPr>
            <a:xfrm>
              <a:off x="5002150" y="4132700"/>
              <a:ext cx="9075" cy="8975"/>
            </a:xfrm>
            <a:custGeom>
              <a:avLst/>
              <a:gdLst/>
              <a:ahLst/>
              <a:cxnLst/>
              <a:rect l="l" t="t" r="r" b="b"/>
              <a:pathLst>
                <a:path w="363" h="359" extrusionOk="0">
                  <a:moveTo>
                    <a:pt x="207" y="1"/>
                  </a:moveTo>
                  <a:cubicBezTo>
                    <a:pt x="150" y="1"/>
                    <a:pt x="99" y="29"/>
                    <a:pt x="73" y="77"/>
                  </a:cubicBezTo>
                  <a:lnTo>
                    <a:pt x="22" y="143"/>
                  </a:lnTo>
                  <a:cubicBezTo>
                    <a:pt x="11" y="159"/>
                    <a:pt x="7" y="178"/>
                    <a:pt x="5" y="196"/>
                  </a:cubicBezTo>
                  <a:cubicBezTo>
                    <a:pt x="1" y="216"/>
                    <a:pt x="3" y="236"/>
                    <a:pt x="9" y="253"/>
                  </a:cubicBezTo>
                  <a:lnTo>
                    <a:pt x="22" y="288"/>
                  </a:lnTo>
                  <a:lnTo>
                    <a:pt x="44" y="317"/>
                  </a:lnTo>
                  <a:cubicBezTo>
                    <a:pt x="58" y="330"/>
                    <a:pt x="73" y="341"/>
                    <a:pt x="91" y="345"/>
                  </a:cubicBezTo>
                  <a:cubicBezTo>
                    <a:pt x="102" y="352"/>
                    <a:pt x="115" y="356"/>
                    <a:pt x="128" y="356"/>
                  </a:cubicBezTo>
                  <a:cubicBezTo>
                    <a:pt x="135" y="358"/>
                    <a:pt x="142" y="359"/>
                    <a:pt x="149" y="359"/>
                  </a:cubicBezTo>
                  <a:cubicBezTo>
                    <a:pt x="160" y="359"/>
                    <a:pt x="172" y="357"/>
                    <a:pt x="183" y="354"/>
                  </a:cubicBezTo>
                  <a:lnTo>
                    <a:pt x="218" y="339"/>
                  </a:lnTo>
                  <a:lnTo>
                    <a:pt x="284" y="288"/>
                  </a:lnTo>
                  <a:cubicBezTo>
                    <a:pt x="332" y="262"/>
                    <a:pt x="361" y="211"/>
                    <a:pt x="361" y="157"/>
                  </a:cubicBezTo>
                  <a:cubicBezTo>
                    <a:pt x="363" y="135"/>
                    <a:pt x="356" y="115"/>
                    <a:pt x="347" y="95"/>
                  </a:cubicBezTo>
                  <a:cubicBezTo>
                    <a:pt x="341" y="77"/>
                    <a:pt x="330" y="60"/>
                    <a:pt x="315" y="47"/>
                  </a:cubicBezTo>
                  <a:cubicBezTo>
                    <a:pt x="297" y="27"/>
                    <a:pt x="273" y="14"/>
                    <a:pt x="246" y="5"/>
                  </a:cubicBezTo>
                  <a:lnTo>
                    <a:pt x="2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4" name="Google Shape;444;p34"/>
            <p:cNvSpPr/>
            <p:nvPr/>
          </p:nvSpPr>
          <p:spPr>
            <a:xfrm>
              <a:off x="4996825" y="4178825"/>
              <a:ext cx="10300" cy="7975"/>
            </a:xfrm>
            <a:custGeom>
              <a:avLst/>
              <a:gdLst/>
              <a:ahLst/>
              <a:cxnLst/>
              <a:rect l="l" t="t" r="r" b="b"/>
              <a:pathLst>
                <a:path w="412" h="319" extrusionOk="0">
                  <a:moveTo>
                    <a:pt x="205" y="0"/>
                  </a:moveTo>
                  <a:cubicBezTo>
                    <a:pt x="0" y="0"/>
                    <a:pt x="0" y="319"/>
                    <a:pt x="205" y="319"/>
                  </a:cubicBezTo>
                  <a:cubicBezTo>
                    <a:pt x="411" y="319"/>
                    <a:pt x="411" y="0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45" name="Google Shape;445;p34"/>
          <p:cNvGrpSpPr/>
          <p:nvPr/>
        </p:nvGrpSpPr>
        <p:grpSpPr>
          <a:xfrm>
            <a:off x="371133" y="2707870"/>
            <a:ext cx="2335104" cy="3797815"/>
            <a:chOff x="6362575" y="3991175"/>
            <a:chExt cx="336425" cy="510075"/>
          </a:xfrm>
        </p:grpSpPr>
        <p:sp>
          <p:nvSpPr>
            <p:cNvPr id="446" name="Google Shape;446;p34"/>
            <p:cNvSpPr/>
            <p:nvPr/>
          </p:nvSpPr>
          <p:spPr>
            <a:xfrm>
              <a:off x="6545950" y="4311575"/>
              <a:ext cx="22250" cy="185825"/>
            </a:xfrm>
            <a:custGeom>
              <a:avLst/>
              <a:gdLst/>
              <a:ahLst/>
              <a:cxnLst/>
              <a:rect l="l" t="t" r="r" b="b"/>
              <a:pathLst>
                <a:path w="890" h="7433" extrusionOk="0">
                  <a:moveTo>
                    <a:pt x="729" y="1"/>
                  </a:moveTo>
                  <a:lnTo>
                    <a:pt x="729" y="1"/>
                  </a:lnTo>
                  <a:cubicBezTo>
                    <a:pt x="180" y="2414"/>
                    <a:pt x="0" y="4898"/>
                    <a:pt x="198" y="7364"/>
                  </a:cubicBezTo>
                  <a:lnTo>
                    <a:pt x="459" y="7432"/>
                  </a:lnTo>
                  <a:cubicBezTo>
                    <a:pt x="800" y="4971"/>
                    <a:pt x="890" y="2480"/>
                    <a:pt x="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6461950" y="4313175"/>
              <a:ext cx="50100" cy="186200"/>
            </a:xfrm>
            <a:custGeom>
              <a:avLst/>
              <a:gdLst/>
              <a:ahLst/>
              <a:cxnLst/>
              <a:rect l="l" t="t" r="r" b="b"/>
              <a:pathLst>
                <a:path w="2004" h="7448" extrusionOk="0">
                  <a:moveTo>
                    <a:pt x="0" y="0"/>
                  </a:moveTo>
                  <a:lnTo>
                    <a:pt x="0" y="0"/>
                  </a:lnTo>
                  <a:cubicBezTo>
                    <a:pt x="668" y="2447"/>
                    <a:pt x="1294" y="4902"/>
                    <a:pt x="1880" y="7368"/>
                  </a:cubicBezTo>
                  <a:lnTo>
                    <a:pt x="1997" y="7448"/>
                  </a:lnTo>
                  <a:cubicBezTo>
                    <a:pt x="2003" y="5945"/>
                    <a:pt x="1836" y="4448"/>
                    <a:pt x="1496" y="2983"/>
                  </a:cubicBezTo>
                  <a:cubicBezTo>
                    <a:pt x="1239" y="1882"/>
                    <a:pt x="852" y="74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6576425" y="4372250"/>
              <a:ext cx="40800" cy="129000"/>
            </a:xfrm>
            <a:custGeom>
              <a:avLst/>
              <a:gdLst/>
              <a:ahLst/>
              <a:cxnLst/>
              <a:rect l="l" t="t" r="r" b="b"/>
              <a:pathLst>
                <a:path w="1632" h="5160" extrusionOk="0">
                  <a:moveTo>
                    <a:pt x="1213" y="0"/>
                  </a:moveTo>
                  <a:lnTo>
                    <a:pt x="497" y="2719"/>
                  </a:lnTo>
                  <a:cubicBezTo>
                    <a:pt x="374" y="3185"/>
                    <a:pt x="251" y="3655"/>
                    <a:pt x="224" y="4136"/>
                  </a:cubicBezTo>
                  <a:cubicBezTo>
                    <a:pt x="207" y="4492"/>
                    <a:pt x="229" y="4887"/>
                    <a:pt x="0" y="5159"/>
                  </a:cubicBezTo>
                  <a:lnTo>
                    <a:pt x="448" y="5027"/>
                  </a:lnTo>
                  <a:cubicBezTo>
                    <a:pt x="1351" y="3541"/>
                    <a:pt x="1632" y="1689"/>
                    <a:pt x="12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6566800" y="4320550"/>
              <a:ext cx="36350" cy="180650"/>
            </a:xfrm>
            <a:custGeom>
              <a:avLst/>
              <a:gdLst/>
              <a:ahLst/>
              <a:cxnLst/>
              <a:rect l="l" t="t" r="r" b="b"/>
              <a:pathLst>
                <a:path w="1454" h="7226" extrusionOk="0">
                  <a:moveTo>
                    <a:pt x="1426" y="1"/>
                  </a:moveTo>
                  <a:cubicBezTo>
                    <a:pt x="1418" y="1"/>
                    <a:pt x="1411" y="5"/>
                    <a:pt x="1406" y="13"/>
                  </a:cubicBezTo>
                  <a:cubicBezTo>
                    <a:pt x="897" y="1164"/>
                    <a:pt x="717" y="2459"/>
                    <a:pt x="535" y="3696"/>
                  </a:cubicBezTo>
                  <a:cubicBezTo>
                    <a:pt x="440" y="4335"/>
                    <a:pt x="352" y="4976"/>
                    <a:pt x="260" y="5617"/>
                  </a:cubicBezTo>
                  <a:cubicBezTo>
                    <a:pt x="216" y="5936"/>
                    <a:pt x="170" y="6254"/>
                    <a:pt x="124" y="6575"/>
                  </a:cubicBezTo>
                  <a:cubicBezTo>
                    <a:pt x="100" y="6744"/>
                    <a:pt x="1" y="7010"/>
                    <a:pt x="78" y="7172"/>
                  </a:cubicBezTo>
                  <a:cubicBezTo>
                    <a:pt x="92" y="7207"/>
                    <a:pt x="125" y="7226"/>
                    <a:pt x="158" y="7226"/>
                  </a:cubicBezTo>
                  <a:cubicBezTo>
                    <a:pt x="182" y="7226"/>
                    <a:pt x="205" y="7216"/>
                    <a:pt x="223" y="7196"/>
                  </a:cubicBezTo>
                  <a:lnTo>
                    <a:pt x="236" y="7179"/>
                  </a:lnTo>
                  <a:cubicBezTo>
                    <a:pt x="249" y="7164"/>
                    <a:pt x="253" y="7142"/>
                    <a:pt x="245" y="7124"/>
                  </a:cubicBezTo>
                  <a:cubicBezTo>
                    <a:pt x="242" y="7117"/>
                    <a:pt x="240" y="7109"/>
                    <a:pt x="238" y="7102"/>
                  </a:cubicBezTo>
                  <a:cubicBezTo>
                    <a:pt x="232" y="7088"/>
                    <a:pt x="218" y="7079"/>
                    <a:pt x="204" y="7079"/>
                  </a:cubicBezTo>
                  <a:cubicBezTo>
                    <a:pt x="200" y="7079"/>
                    <a:pt x="196" y="7080"/>
                    <a:pt x="192" y="7081"/>
                  </a:cubicBezTo>
                  <a:lnTo>
                    <a:pt x="192" y="7081"/>
                  </a:lnTo>
                  <a:cubicBezTo>
                    <a:pt x="322" y="6988"/>
                    <a:pt x="324" y="6422"/>
                    <a:pt x="348" y="6243"/>
                  </a:cubicBezTo>
                  <a:cubicBezTo>
                    <a:pt x="387" y="5964"/>
                    <a:pt x="425" y="5685"/>
                    <a:pt x="464" y="5407"/>
                  </a:cubicBezTo>
                  <a:cubicBezTo>
                    <a:pt x="548" y="4805"/>
                    <a:pt x="629" y="4203"/>
                    <a:pt x="717" y="3601"/>
                  </a:cubicBezTo>
                  <a:cubicBezTo>
                    <a:pt x="895" y="2391"/>
                    <a:pt x="1160" y="1214"/>
                    <a:pt x="1450" y="26"/>
                  </a:cubicBezTo>
                  <a:cubicBezTo>
                    <a:pt x="1453" y="11"/>
                    <a:pt x="1440" y="1"/>
                    <a:pt x="1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0" name="Google Shape;450;p34"/>
            <p:cNvSpPr/>
            <p:nvPr/>
          </p:nvSpPr>
          <p:spPr>
            <a:xfrm>
              <a:off x="6578850" y="4324375"/>
              <a:ext cx="38150" cy="27425"/>
            </a:xfrm>
            <a:custGeom>
              <a:avLst/>
              <a:gdLst/>
              <a:ahLst/>
              <a:cxnLst/>
              <a:rect l="l" t="t" r="r" b="b"/>
              <a:pathLst>
                <a:path w="1526" h="1097" extrusionOk="0">
                  <a:moveTo>
                    <a:pt x="19" y="1"/>
                  </a:moveTo>
                  <a:cubicBezTo>
                    <a:pt x="10" y="1"/>
                    <a:pt x="1" y="8"/>
                    <a:pt x="2" y="20"/>
                  </a:cubicBezTo>
                  <a:cubicBezTo>
                    <a:pt x="33" y="310"/>
                    <a:pt x="72" y="1076"/>
                    <a:pt x="476" y="1096"/>
                  </a:cubicBezTo>
                  <a:cubicBezTo>
                    <a:pt x="484" y="1097"/>
                    <a:pt x="492" y="1097"/>
                    <a:pt x="499" y="1097"/>
                  </a:cubicBezTo>
                  <a:cubicBezTo>
                    <a:pt x="928" y="1097"/>
                    <a:pt x="1388" y="558"/>
                    <a:pt x="1504" y="194"/>
                  </a:cubicBezTo>
                  <a:cubicBezTo>
                    <a:pt x="1526" y="149"/>
                    <a:pt x="1489" y="113"/>
                    <a:pt x="1453" y="113"/>
                  </a:cubicBezTo>
                  <a:cubicBezTo>
                    <a:pt x="1435" y="113"/>
                    <a:pt x="1416" y="123"/>
                    <a:pt x="1405" y="145"/>
                  </a:cubicBezTo>
                  <a:cubicBezTo>
                    <a:pt x="1225" y="448"/>
                    <a:pt x="1047" y="716"/>
                    <a:pt x="738" y="903"/>
                  </a:cubicBezTo>
                  <a:cubicBezTo>
                    <a:pt x="665" y="947"/>
                    <a:pt x="600" y="966"/>
                    <a:pt x="542" y="966"/>
                  </a:cubicBezTo>
                  <a:cubicBezTo>
                    <a:pt x="197" y="966"/>
                    <a:pt x="81" y="294"/>
                    <a:pt x="39" y="18"/>
                  </a:cubicBezTo>
                  <a:cubicBezTo>
                    <a:pt x="37" y="6"/>
                    <a:pt x="28" y="1"/>
                    <a:pt x="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1" name="Google Shape;451;p34"/>
            <p:cNvSpPr/>
            <p:nvPr/>
          </p:nvSpPr>
          <p:spPr>
            <a:xfrm>
              <a:off x="6587625" y="4317325"/>
              <a:ext cx="7650" cy="33550"/>
            </a:xfrm>
            <a:custGeom>
              <a:avLst/>
              <a:gdLst/>
              <a:ahLst/>
              <a:cxnLst/>
              <a:rect l="l" t="t" r="r" b="b"/>
              <a:pathLst>
                <a:path w="306" h="1342" extrusionOk="0">
                  <a:moveTo>
                    <a:pt x="129" y="1"/>
                  </a:moveTo>
                  <a:cubicBezTo>
                    <a:pt x="114" y="1"/>
                    <a:pt x="98" y="10"/>
                    <a:pt x="95" y="25"/>
                  </a:cubicBezTo>
                  <a:cubicBezTo>
                    <a:pt x="0" y="401"/>
                    <a:pt x="51" y="954"/>
                    <a:pt x="202" y="1310"/>
                  </a:cubicBezTo>
                  <a:cubicBezTo>
                    <a:pt x="212" y="1332"/>
                    <a:pt x="232" y="1342"/>
                    <a:pt x="251" y="1342"/>
                  </a:cubicBezTo>
                  <a:cubicBezTo>
                    <a:pt x="279" y="1342"/>
                    <a:pt x="306" y="1321"/>
                    <a:pt x="303" y="1286"/>
                  </a:cubicBezTo>
                  <a:cubicBezTo>
                    <a:pt x="295" y="1073"/>
                    <a:pt x="213" y="867"/>
                    <a:pt x="178" y="658"/>
                  </a:cubicBezTo>
                  <a:cubicBezTo>
                    <a:pt x="143" y="449"/>
                    <a:pt x="154" y="241"/>
                    <a:pt x="156" y="28"/>
                  </a:cubicBezTo>
                  <a:cubicBezTo>
                    <a:pt x="156" y="9"/>
                    <a:pt x="143" y="1"/>
                    <a:pt x="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2" name="Google Shape;452;p34"/>
            <p:cNvSpPr/>
            <p:nvPr/>
          </p:nvSpPr>
          <p:spPr>
            <a:xfrm>
              <a:off x="6573450" y="4321200"/>
              <a:ext cx="9025" cy="7600"/>
            </a:xfrm>
            <a:custGeom>
              <a:avLst/>
              <a:gdLst/>
              <a:ahLst/>
              <a:cxnLst/>
              <a:rect l="l" t="t" r="r" b="b"/>
              <a:pathLst>
                <a:path w="361" h="304" extrusionOk="0">
                  <a:moveTo>
                    <a:pt x="165" y="0"/>
                  </a:moveTo>
                  <a:cubicBezTo>
                    <a:pt x="96" y="0"/>
                    <a:pt x="27" y="47"/>
                    <a:pt x="14" y="127"/>
                  </a:cubicBezTo>
                  <a:cubicBezTo>
                    <a:pt x="1" y="209"/>
                    <a:pt x="58" y="288"/>
                    <a:pt x="139" y="301"/>
                  </a:cubicBezTo>
                  <a:cubicBezTo>
                    <a:pt x="148" y="302"/>
                    <a:pt x="157" y="303"/>
                    <a:pt x="165" y="303"/>
                  </a:cubicBezTo>
                  <a:cubicBezTo>
                    <a:pt x="285" y="303"/>
                    <a:pt x="360" y="166"/>
                    <a:pt x="288" y="64"/>
                  </a:cubicBezTo>
                  <a:cubicBezTo>
                    <a:pt x="257" y="20"/>
                    <a:pt x="211" y="0"/>
                    <a:pt x="1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3" name="Google Shape;453;p34"/>
            <p:cNvSpPr/>
            <p:nvPr/>
          </p:nvSpPr>
          <p:spPr>
            <a:xfrm>
              <a:off x="6586425" y="4313675"/>
              <a:ext cx="8200" cy="7425"/>
            </a:xfrm>
            <a:custGeom>
              <a:avLst/>
              <a:gdLst/>
              <a:ahLst/>
              <a:cxnLst/>
              <a:rect l="l" t="t" r="r" b="b"/>
              <a:pathLst>
                <a:path w="328" h="297" extrusionOk="0">
                  <a:moveTo>
                    <a:pt x="169" y="1"/>
                  </a:moveTo>
                  <a:cubicBezTo>
                    <a:pt x="78" y="1"/>
                    <a:pt x="0" y="85"/>
                    <a:pt x="22" y="182"/>
                  </a:cubicBezTo>
                  <a:cubicBezTo>
                    <a:pt x="33" y="233"/>
                    <a:pt x="72" y="275"/>
                    <a:pt x="123" y="290"/>
                  </a:cubicBezTo>
                  <a:cubicBezTo>
                    <a:pt x="138" y="295"/>
                    <a:pt x="152" y="297"/>
                    <a:pt x="166" y="297"/>
                  </a:cubicBezTo>
                  <a:cubicBezTo>
                    <a:pt x="209" y="297"/>
                    <a:pt x="246" y="275"/>
                    <a:pt x="281" y="244"/>
                  </a:cubicBezTo>
                  <a:lnTo>
                    <a:pt x="281" y="244"/>
                  </a:lnTo>
                  <a:lnTo>
                    <a:pt x="268" y="257"/>
                  </a:lnTo>
                  <a:cubicBezTo>
                    <a:pt x="307" y="229"/>
                    <a:pt x="327" y="180"/>
                    <a:pt x="323" y="132"/>
                  </a:cubicBezTo>
                  <a:cubicBezTo>
                    <a:pt x="318" y="84"/>
                    <a:pt x="290" y="42"/>
                    <a:pt x="246" y="22"/>
                  </a:cubicBezTo>
                  <a:cubicBezTo>
                    <a:pt x="239" y="20"/>
                    <a:pt x="235" y="18"/>
                    <a:pt x="228" y="13"/>
                  </a:cubicBezTo>
                  <a:cubicBezTo>
                    <a:pt x="208" y="5"/>
                    <a:pt x="188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4" name="Google Shape;454;p34"/>
            <p:cNvSpPr/>
            <p:nvPr/>
          </p:nvSpPr>
          <p:spPr>
            <a:xfrm>
              <a:off x="6597275" y="4315250"/>
              <a:ext cx="10525" cy="8775"/>
            </a:xfrm>
            <a:custGeom>
              <a:avLst/>
              <a:gdLst/>
              <a:ahLst/>
              <a:cxnLst/>
              <a:rect l="l" t="t" r="r" b="b"/>
              <a:pathLst>
                <a:path w="421" h="351" extrusionOk="0">
                  <a:moveTo>
                    <a:pt x="228" y="1"/>
                  </a:moveTo>
                  <a:cubicBezTo>
                    <a:pt x="194" y="1"/>
                    <a:pt x="160" y="11"/>
                    <a:pt x="128" y="34"/>
                  </a:cubicBezTo>
                  <a:cubicBezTo>
                    <a:pt x="1" y="124"/>
                    <a:pt x="47" y="324"/>
                    <a:pt x="201" y="348"/>
                  </a:cubicBezTo>
                  <a:cubicBezTo>
                    <a:pt x="210" y="349"/>
                    <a:pt x="219" y="350"/>
                    <a:pt x="228" y="350"/>
                  </a:cubicBezTo>
                  <a:cubicBezTo>
                    <a:pt x="310" y="350"/>
                    <a:pt x="391" y="290"/>
                    <a:pt x="400" y="205"/>
                  </a:cubicBezTo>
                  <a:cubicBezTo>
                    <a:pt x="420" y="90"/>
                    <a:pt x="328" y="1"/>
                    <a:pt x="2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5" name="Google Shape;455;p34"/>
            <p:cNvSpPr/>
            <p:nvPr/>
          </p:nvSpPr>
          <p:spPr>
            <a:xfrm>
              <a:off x="6611175" y="4323175"/>
              <a:ext cx="9750" cy="9125"/>
            </a:xfrm>
            <a:custGeom>
              <a:avLst/>
              <a:gdLst/>
              <a:ahLst/>
              <a:cxnLst/>
              <a:rect l="l" t="t" r="r" b="b"/>
              <a:pathLst>
                <a:path w="390" h="365" extrusionOk="0">
                  <a:moveTo>
                    <a:pt x="198" y="0"/>
                  </a:moveTo>
                  <a:cubicBezTo>
                    <a:pt x="113" y="0"/>
                    <a:pt x="26" y="64"/>
                    <a:pt x="16" y="152"/>
                  </a:cubicBezTo>
                  <a:cubicBezTo>
                    <a:pt x="0" y="250"/>
                    <a:pt x="66" y="343"/>
                    <a:pt x="165" y="362"/>
                  </a:cubicBezTo>
                  <a:cubicBezTo>
                    <a:pt x="174" y="364"/>
                    <a:pt x="183" y="365"/>
                    <a:pt x="192" y="365"/>
                  </a:cubicBezTo>
                  <a:cubicBezTo>
                    <a:pt x="278" y="365"/>
                    <a:pt x="364" y="301"/>
                    <a:pt x="376" y="213"/>
                  </a:cubicBezTo>
                  <a:cubicBezTo>
                    <a:pt x="389" y="114"/>
                    <a:pt x="323" y="20"/>
                    <a:pt x="224" y="2"/>
                  </a:cubicBezTo>
                  <a:cubicBezTo>
                    <a:pt x="216" y="1"/>
                    <a:pt x="207" y="0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6" name="Google Shape;456;p34"/>
            <p:cNvSpPr/>
            <p:nvPr/>
          </p:nvSpPr>
          <p:spPr>
            <a:xfrm>
              <a:off x="6590800" y="4338275"/>
              <a:ext cx="45075" cy="14200"/>
            </a:xfrm>
            <a:custGeom>
              <a:avLst/>
              <a:gdLst/>
              <a:ahLst/>
              <a:cxnLst/>
              <a:rect l="l" t="t" r="r" b="b"/>
              <a:pathLst>
                <a:path w="1803" h="568" extrusionOk="0">
                  <a:moveTo>
                    <a:pt x="1745" y="1"/>
                  </a:moveTo>
                  <a:cubicBezTo>
                    <a:pt x="1734" y="1"/>
                    <a:pt x="1723" y="5"/>
                    <a:pt x="1714" y="15"/>
                  </a:cubicBezTo>
                  <a:cubicBezTo>
                    <a:pt x="1417" y="301"/>
                    <a:pt x="944" y="451"/>
                    <a:pt x="505" y="451"/>
                  </a:cubicBezTo>
                  <a:cubicBezTo>
                    <a:pt x="343" y="451"/>
                    <a:pt x="185" y="430"/>
                    <a:pt x="42" y="389"/>
                  </a:cubicBezTo>
                  <a:cubicBezTo>
                    <a:pt x="39" y="388"/>
                    <a:pt x="36" y="387"/>
                    <a:pt x="33" y="387"/>
                  </a:cubicBezTo>
                  <a:cubicBezTo>
                    <a:pt x="8" y="387"/>
                    <a:pt x="1" y="430"/>
                    <a:pt x="25" y="444"/>
                  </a:cubicBezTo>
                  <a:cubicBezTo>
                    <a:pt x="182" y="535"/>
                    <a:pt x="346" y="568"/>
                    <a:pt x="514" y="568"/>
                  </a:cubicBezTo>
                  <a:cubicBezTo>
                    <a:pt x="695" y="568"/>
                    <a:pt x="878" y="530"/>
                    <a:pt x="1059" y="485"/>
                  </a:cubicBezTo>
                  <a:cubicBezTo>
                    <a:pt x="1336" y="419"/>
                    <a:pt x="1672" y="354"/>
                    <a:pt x="1788" y="64"/>
                  </a:cubicBezTo>
                  <a:cubicBezTo>
                    <a:pt x="1803" y="30"/>
                    <a:pt x="1775" y="1"/>
                    <a:pt x="17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7" name="Google Shape;457;p34"/>
            <p:cNvSpPr/>
            <p:nvPr/>
          </p:nvSpPr>
          <p:spPr>
            <a:xfrm>
              <a:off x="6628600" y="4334775"/>
              <a:ext cx="12650" cy="9300"/>
            </a:xfrm>
            <a:custGeom>
              <a:avLst/>
              <a:gdLst/>
              <a:ahLst/>
              <a:cxnLst/>
              <a:rect l="l" t="t" r="r" b="b"/>
              <a:pathLst>
                <a:path w="506" h="372" extrusionOk="0">
                  <a:moveTo>
                    <a:pt x="248" y="1"/>
                  </a:moveTo>
                  <a:cubicBezTo>
                    <a:pt x="43" y="1"/>
                    <a:pt x="1" y="331"/>
                    <a:pt x="221" y="368"/>
                  </a:cubicBezTo>
                  <a:cubicBezTo>
                    <a:pt x="233" y="370"/>
                    <a:pt x="245" y="371"/>
                    <a:pt x="256" y="371"/>
                  </a:cubicBezTo>
                  <a:cubicBezTo>
                    <a:pt x="462" y="371"/>
                    <a:pt x="506" y="41"/>
                    <a:pt x="283" y="4"/>
                  </a:cubicBezTo>
                  <a:cubicBezTo>
                    <a:pt x="271" y="2"/>
                    <a:pt x="259" y="1"/>
                    <a:pt x="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8" name="Google Shape;458;p34"/>
            <p:cNvSpPr/>
            <p:nvPr/>
          </p:nvSpPr>
          <p:spPr>
            <a:xfrm>
              <a:off x="6362575" y="3991175"/>
              <a:ext cx="336425" cy="290775"/>
            </a:xfrm>
            <a:custGeom>
              <a:avLst/>
              <a:gdLst/>
              <a:ahLst/>
              <a:cxnLst/>
              <a:rect l="l" t="t" r="r" b="b"/>
              <a:pathLst>
                <a:path w="13457" h="11631" extrusionOk="0">
                  <a:moveTo>
                    <a:pt x="6784" y="0"/>
                  </a:moveTo>
                  <a:cubicBezTo>
                    <a:pt x="5458" y="0"/>
                    <a:pt x="4138" y="366"/>
                    <a:pt x="3044" y="1113"/>
                  </a:cubicBezTo>
                  <a:cubicBezTo>
                    <a:pt x="1089" y="2451"/>
                    <a:pt x="0" y="5005"/>
                    <a:pt x="536" y="7313"/>
                  </a:cubicBezTo>
                  <a:cubicBezTo>
                    <a:pt x="1067" y="9600"/>
                    <a:pt x="3252" y="11438"/>
                    <a:pt x="5597" y="11438"/>
                  </a:cubicBezTo>
                  <a:cubicBezTo>
                    <a:pt x="5616" y="11438"/>
                    <a:pt x="5636" y="11438"/>
                    <a:pt x="5655" y="11437"/>
                  </a:cubicBezTo>
                  <a:lnTo>
                    <a:pt x="4195" y="10883"/>
                  </a:lnTo>
                  <a:lnTo>
                    <a:pt x="4195" y="10883"/>
                  </a:lnTo>
                  <a:cubicBezTo>
                    <a:pt x="5361" y="11312"/>
                    <a:pt x="6627" y="11631"/>
                    <a:pt x="7847" y="11631"/>
                  </a:cubicBezTo>
                  <a:cubicBezTo>
                    <a:pt x="8803" y="11631"/>
                    <a:pt x="9731" y="11435"/>
                    <a:pt x="10562" y="10943"/>
                  </a:cubicBezTo>
                  <a:cubicBezTo>
                    <a:pt x="12793" y="9621"/>
                    <a:pt x="13456" y="6525"/>
                    <a:pt x="12665" y="4054"/>
                  </a:cubicBezTo>
                  <a:cubicBezTo>
                    <a:pt x="12358" y="3092"/>
                    <a:pt x="11857" y="2172"/>
                    <a:pt x="11102" y="1502"/>
                  </a:cubicBezTo>
                  <a:cubicBezTo>
                    <a:pt x="10720" y="1164"/>
                    <a:pt x="10278" y="894"/>
                    <a:pt x="9817" y="674"/>
                  </a:cubicBezTo>
                  <a:cubicBezTo>
                    <a:pt x="8875" y="227"/>
                    <a:pt x="7828" y="0"/>
                    <a:pt x="67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59" name="Google Shape;459;p34"/>
            <p:cNvSpPr/>
            <p:nvPr/>
          </p:nvSpPr>
          <p:spPr>
            <a:xfrm>
              <a:off x="6526450" y="4070700"/>
              <a:ext cx="15350" cy="423675"/>
            </a:xfrm>
            <a:custGeom>
              <a:avLst/>
              <a:gdLst/>
              <a:ahLst/>
              <a:cxnLst/>
              <a:rect l="l" t="t" r="r" b="b"/>
              <a:pathLst>
                <a:path w="614" h="16947" extrusionOk="0">
                  <a:moveTo>
                    <a:pt x="155" y="1"/>
                  </a:moveTo>
                  <a:cubicBezTo>
                    <a:pt x="99" y="1"/>
                    <a:pt x="44" y="39"/>
                    <a:pt x="38" y="115"/>
                  </a:cubicBezTo>
                  <a:cubicBezTo>
                    <a:pt x="1" y="656"/>
                    <a:pt x="18" y="1202"/>
                    <a:pt x="16" y="1743"/>
                  </a:cubicBezTo>
                  <a:cubicBezTo>
                    <a:pt x="12" y="2283"/>
                    <a:pt x="18" y="2828"/>
                    <a:pt x="20" y="3370"/>
                  </a:cubicBezTo>
                  <a:cubicBezTo>
                    <a:pt x="25" y="4455"/>
                    <a:pt x="42" y="5538"/>
                    <a:pt x="53" y="6623"/>
                  </a:cubicBezTo>
                  <a:cubicBezTo>
                    <a:pt x="80" y="8792"/>
                    <a:pt x="104" y="10960"/>
                    <a:pt x="130" y="13130"/>
                  </a:cubicBezTo>
                  <a:lnTo>
                    <a:pt x="152" y="14968"/>
                  </a:lnTo>
                  <a:cubicBezTo>
                    <a:pt x="154" y="15271"/>
                    <a:pt x="159" y="15572"/>
                    <a:pt x="159" y="15875"/>
                  </a:cubicBezTo>
                  <a:cubicBezTo>
                    <a:pt x="159" y="16187"/>
                    <a:pt x="143" y="16499"/>
                    <a:pt x="196" y="16806"/>
                  </a:cubicBezTo>
                  <a:cubicBezTo>
                    <a:pt x="213" y="16899"/>
                    <a:pt x="301" y="16946"/>
                    <a:pt x="388" y="16946"/>
                  </a:cubicBezTo>
                  <a:cubicBezTo>
                    <a:pt x="474" y="16946"/>
                    <a:pt x="560" y="16900"/>
                    <a:pt x="574" y="16806"/>
                  </a:cubicBezTo>
                  <a:cubicBezTo>
                    <a:pt x="613" y="16532"/>
                    <a:pt x="596" y="16259"/>
                    <a:pt x="589" y="15980"/>
                  </a:cubicBezTo>
                  <a:cubicBezTo>
                    <a:pt x="583" y="15715"/>
                    <a:pt x="576" y="15447"/>
                    <a:pt x="572" y="15181"/>
                  </a:cubicBezTo>
                  <a:lnTo>
                    <a:pt x="545" y="13554"/>
                  </a:lnTo>
                  <a:cubicBezTo>
                    <a:pt x="530" y="12469"/>
                    <a:pt x="512" y="11386"/>
                    <a:pt x="495" y="10301"/>
                  </a:cubicBezTo>
                  <a:cubicBezTo>
                    <a:pt x="462" y="8131"/>
                    <a:pt x="442" y="5964"/>
                    <a:pt x="392" y="3794"/>
                  </a:cubicBezTo>
                  <a:lnTo>
                    <a:pt x="348" y="1956"/>
                  </a:lnTo>
                  <a:cubicBezTo>
                    <a:pt x="335" y="1345"/>
                    <a:pt x="335" y="724"/>
                    <a:pt x="275" y="115"/>
                  </a:cubicBezTo>
                  <a:cubicBezTo>
                    <a:pt x="269" y="39"/>
                    <a:pt x="212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0" name="Google Shape;460;p34"/>
            <p:cNvSpPr/>
            <p:nvPr/>
          </p:nvSpPr>
          <p:spPr>
            <a:xfrm>
              <a:off x="6452575" y="4137750"/>
              <a:ext cx="187125" cy="120825"/>
            </a:xfrm>
            <a:custGeom>
              <a:avLst/>
              <a:gdLst/>
              <a:ahLst/>
              <a:cxnLst/>
              <a:rect l="l" t="t" r="r" b="b"/>
              <a:pathLst>
                <a:path w="7485" h="4833" extrusionOk="0">
                  <a:moveTo>
                    <a:pt x="7184" y="0"/>
                  </a:moveTo>
                  <a:cubicBezTo>
                    <a:pt x="7134" y="0"/>
                    <a:pt x="7085" y="19"/>
                    <a:pt x="7045" y="62"/>
                  </a:cubicBezTo>
                  <a:cubicBezTo>
                    <a:pt x="6781" y="345"/>
                    <a:pt x="6546" y="662"/>
                    <a:pt x="6303" y="963"/>
                  </a:cubicBezTo>
                  <a:lnTo>
                    <a:pt x="5602" y="1828"/>
                  </a:lnTo>
                  <a:lnTo>
                    <a:pt x="4164" y="3600"/>
                  </a:lnTo>
                  <a:cubicBezTo>
                    <a:pt x="3959" y="3855"/>
                    <a:pt x="3764" y="4156"/>
                    <a:pt x="3485" y="4336"/>
                  </a:cubicBezTo>
                  <a:cubicBezTo>
                    <a:pt x="3408" y="4385"/>
                    <a:pt x="3314" y="4439"/>
                    <a:pt x="3217" y="4439"/>
                  </a:cubicBezTo>
                  <a:cubicBezTo>
                    <a:pt x="3207" y="4439"/>
                    <a:pt x="3197" y="4438"/>
                    <a:pt x="3186" y="4437"/>
                  </a:cubicBezTo>
                  <a:cubicBezTo>
                    <a:pt x="3044" y="4421"/>
                    <a:pt x="2971" y="4277"/>
                    <a:pt x="2901" y="4171"/>
                  </a:cubicBezTo>
                  <a:cubicBezTo>
                    <a:pt x="2484" y="3532"/>
                    <a:pt x="2064" y="2893"/>
                    <a:pt x="1645" y="2256"/>
                  </a:cubicBezTo>
                  <a:cubicBezTo>
                    <a:pt x="1170" y="1538"/>
                    <a:pt x="711" y="804"/>
                    <a:pt x="180" y="128"/>
                  </a:cubicBezTo>
                  <a:cubicBezTo>
                    <a:pt x="163" y="106"/>
                    <a:pt x="142" y="97"/>
                    <a:pt x="121" y="97"/>
                  </a:cubicBezTo>
                  <a:cubicBezTo>
                    <a:pt x="61" y="97"/>
                    <a:pt x="1" y="173"/>
                    <a:pt x="35" y="240"/>
                  </a:cubicBezTo>
                  <a:cubicBezTo>
                    <a:pt x="410" y="965"/>
                    <a:pt x="858" y="1648"/>
                    <a:pt x="1291" y="2340"/>
                  </a:cubicBezTo>
                  <a:cubicBezTo>
                    <a:pt x="1724" y="3029"/>
                    <a:pt x="2156" y="3723"/>
                    <a:pt x="2596" y="4411"/>
                  </a:cubicBezTo>
                  <a:cubicBezTo>
                    <a:pt x="2750" y="4650"/>
                    <a:pt x="2950" y="4832"/>
                    <a:pt x="3227" y="4832"/>
                  </a:cubicBezTo>
                  <a:cubicBezTo>
                    <a:pt x="3269" y="4832"/>
                    <a:pt x="3314" y="4828"/>
                    <a:pt x="3360" y="4819"/>
                  </a:cubicBezTo>
                  <a:cubicBezTo>
                    <a:pt x="3667" y="4760"/>
                    <a:pt x="3933" y="4525"/>
                    <a:pt x="4131" y="4296"/>
                  </a:cubicBezTo>
                  <a:cubicBezTo>
                    <a:pt x="4649" y="3699"/>
                    <a:pt x="5137" y="3073"/>
                    <a:pt x="5637" y="2460"/>
                  </a:cubicBezTo>
                  <a:lnTo>
                    <a:pt x="6509" y="1393"/>
                  </a:lnTo>
                  <a:cubicBezTo>
                    <a:pt x="6801" y="1039"/>
                    <a:pt x="7113" y="692"/>
                    <a:pt x="7379" y="319"/>
                  </a:cubicBezTo>
                  <a:cubicBezTo>
                    <a:pt x="7485" y="170"/>
                    <a:pt x="7334" y="0"/>
                    <a:pt x="7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1" name="Google Shape;461;p34"/>
            <p:cNvSpPr/>
            <p:nvPr/>
          </p:nvSpPr>
          <p:spPr>
            <a:xfrm>
              <a:off x="6486275" y="4094825"/>
              <a:ext cx="72825" cy="59100"/>
            </a:xfrm>
            <a:custGeom>
              <a:avLst/>
              <a:gdLst/>
              <a:ahLst/>
              <a:cxnLst/>
              <a:rect l="l" t="t" r="r" b="b"/>
              <a:pathLst>
                <a:path w="2913" h="2364" extrusionOk="0">
                  <a:moveTo>
                    <a:pt x="105" y="1"/>
                  </a:moveTo>
                  <a:cubicBezTo>
                    <a:pt x="49" y="1"/>
                    <a:pt x="0" y="57"/>
                    <a:pt x="33" y="119"/>
                  </a:cubicBezTo>
                  <a:lnTo>
                    <a:pt x="35" y="119"/>
                  </a:lnTo>
                  <a:cubicBezTo>
                    <a:pt x="64" y="172"/>
                    <a:pt x="79" y="229"/>
                    <a:pt x="110" y="281"/>
                  </a:cubicBezTo>
                  <a:cubicBezTo>
                    <a:pt x="136" y="325"/>
                    <a:pt x="169" y="365"/>
                    <a:pt x="198" y="407"/>
                  </a:cubicBezTo>
                  <a:cubicBezTo>
                    <a:pt x="257" y="501"/>
                    <a:pt x="319" y="593"/>
                    <a:pt x="384" y="681"/>
                  </a:cubicBezTo>
                  <a:cubicBezTo>
                    <a:pt x="512" y="855"/>
                    <a:pt x="641" y="1024"/>
                    <a:pt x="769" y="1197"/>
                  </a:cubicBezTo>
                  <a:cubicBezTo>
                    <a:pt x="1030" y="1546"/>
                    <a:pt x="1276" y="1909"/>
                    <a:pt x="1535" y="2260"/>
                  </a:cubicBezTo>
                  <a:cubicBezTo>
                    <a:pt x="1580" y="2319"/>
                    <a:pt x="1656" y="2363"/>
                    <a:pt x="1729" y="2363"/>
                  </a:cubicBezTo>
                  <a:cubicBezTo>
                    <a:pt x="1776" y="2363"/>
                    <a:pt x="1822" y="2345"/>
                    <a:pt x="1858" y="2302"/>
                  </a:cubicBezTo>
                  <a:lnTo>
                    <a:pt x="2418" y="1632"/>
                  </a:lnTo>
                  <a:lnTo>
                    <a:pt x="2688" y="1307"/>
                  </a:lnTo>
                  <a:cubicBezTo>
                    <a:pt x="2789" y="1184"/>
                    <a:pt x="2871" y="1092"/>
                    <a:pt x="2899" y="931"/>
                  </a:cubicBezTo>
                  <a:cubicBezTo>
                    <a:pt x="2912" y="848"/>
                    <a:pt x="2856" y="747"/>
                    <a:pt x="2768" y="747"/>
                  </a:cubicBezTo>
                  <a:cubicBezTo>
                    <a:pt x="2754" y="747"/>
                    <a:pt x="2739" y="750"/>
                    <a:pt x="2723" y="756"/>
                  </a:cubicBezTo>
                  <a:cubicBezTo>
                    <a:pt x="2581" y="808"/>
                    <a:pt x="2506" y="874"/>
                    <a:pt x="2412" y="991"/>
                  </a:cubicBezTo>
                  <a:lnTo>
                    <a:pt x="2124" y="1338"/>
                  </a:lnTo>
                  <a:lnTo>
                    <a:pt x="1719" y="1829"/>
                  </a:lnTo>
                  <a:lnTo>
                    <a:pt x="1719" y="1829"/>
                  </a:lnTo>
                  <a:cubicBezTo>
                    <a:pt x="1503" y="1550"/>
                    <a:pt x="1279" y="1278"/>
                    <a:pt x="1059" y="1004"/>
                  </a:cubicBezTo>
                  <a:cubicBezTo>
                    <a:pt x="920" y="830"/>
                    <a:pt x="780" y="657"/>
                    <a:pt x="635" y="488"/>
                  </a:cubicBezTo>
                  <a:cubicBezTo>
                    <a:pt x="569" y="409"/>
                    <a:pt x="501" y="334"/>
                    <a:pt x="428" y="259"/>
                  </a:cubicBezTo>
                  <a:cubicBezTo>
                    <a:pt x="391" y="224"/>
                    <a:pt x="358" y="185"/>
                    <a:pt x="321" y="150"/>
                  </a:cubicBezTo>
                  <a:cubicBezTo>
                    <a:pt x="270" y="99"/>
                    <a:pt x="213" y="66"/>
                    <a:pt x="160" y="22"/>
                  </a:cubicBezTo>
                  <a:cubicBezTo>
                    <a:pt x="143" y="7"/>
                    <a:pt x="123" y="1"/>
                    <a:pt x="1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2" name="Google Shape;462;p34"/>
            <p:cNvSpPr/>
            <p:nvPr/>
          </p:nvSpPr>
          <p:spPr>
            <a:xfrm>
              <a:off x="6405000" y="4072900"/>
              <a:ext cx="11450" cy="8925"/>
            </a:xfrm>
            <a:custGeom>
              <a:avLst/>
              <a:gdLst/>
              <a:ahLst/>
              <a:cxnLst/>
              <a:rect l="l" t="t" r="r" b="b"/>
              <a:pathLst>
                <a:path w="458" h="357" extrusionOk="0">
                  <a:moveTo>
                    <a:pt x="229" y="1"/>
                  </a:moveTo>
                  <a:cubicBezTo>
                    <a:pt x="1" y="1"/>
                    <a:pt x="1" y="357"/>
                    <a:pt x="229" y="357"/>
                  </a:cubicBezTo>
                  <a:cubicBezTo>
                    <a:pt x="458" y="357"/>
                    <a:pt x="458" y="1"/>
                    <a:pt x="2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3" name="Google Shape;463;p34"/>
            <p:cNvSpPr/>
            <p:nvPr/>
          </p:nvSpPr>
          <p:spPr>
            <a:xfrm>
              <a:off x="6430475" y="4054800"/>
              <a:ext cx="10850" cy="8375"/>
            </a:xfrm>
            <a:custGeom>
              <a:avLst/>
              <a:gdLst/>
              <a:ahLst/>
              <a:cxnLst/>
              <a:rect l="l" t="t" r="r" b="b"/>
              <a:pathLst>
                <a:path w="434" h="335" extrusionOk="0">
                  <a:moveTo>
                    <a:pt x="218" y="0"/>
                  </a:moveTo>
                  <a:cubicBezTo>
                    <a:pt x="1" y="0"/>
                    <a:pt x="1" y="334"/>
                    <a:pt x="218" y="334"/>
                  </a:cubicBezTo>
                  <a:cubicBezTo>
                    <a:pt x="433" y="334"/>
                    <a:pt x="433" y="0"/>
                    <a:pt x="2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4" name="Google Shape;464;p34"/>
            <p:cNvSpPr/>
            <p:nvPr/>
          </p:nvSpPr>
          <p:spPr>
            <a:xfrm>
              <a:off x="6434225" y="4081575"/>
              <a:ext cx="10500" cy="8150"/>
            </a:xfrm>
            <a:custGeom>
              <a:avLst/>
              <a:gdLst/>
              <a:ahLst/>
              <a:cxnLst/>
              <a:rect l="l" t="t" r="r" b="b"/>
              <a:pathLst>
                <a:path w="420" h="326" extrusionOk="0">
                  <a:moveTo>
                    <a:pt x="211" y="1"/>
                  </a:moveTo>
                  <a:cubicBezTo>
                    <a:pt x="0" y="1"/>
                    <a:pt x="0" y="326"/>
                    <a:pt x="211" y="326"/>
                  </a:cubicBezTo>
                  <a:cubicBezTo>
                    <a:pt x="420" y="326"/>
                    <a:pt x="420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65" name="Google Shape;465;p34"/>
          <p:cNvGrpSpPr/>
          <p:nvPr/>
        </p:nvGrpSpPr>
        <p:grpSpPr>
          <a:xfrm>
            <a:off x="10077921" y="5607319"/>
            <a:ext cx="1107911" cy="894039"/>
            <a:chOff x="7514750" y="4210883"/>
            <a:chExt cx="953999" cy="769838"/>
          </a:xfrm>
        </p:grpSpPr>
        <p:sp>
          <p:nvSpPr>
            <p:cNvPr id="466" name="Google Shape;466;p34"/>
            <p:cNvSpPr/>
            <p:nvPr/>
          </p:nvSpPr>
          <p:spPr>
            <a:xfrm>
              <a:off x="8024561" y="4469182"/>
              <a:ext cx="243136" cy="460933"/>
            </a:xfrm>
            <a:custGeom>
              <a:avLst/>
              <a:gdLst/>
              <a:ahLst/>
              <a:cxnLst/>
              <a:rect l="l" t="t" r="r" b="b"/>
              <a:pathLst>
                <a:path w="3368" h="6385" extrusionOk="0">
                  <a:moveTo>
                    <a:pt x="2453" y="0"/>
                  </a:moveTo>
                  <a:cubicBezTo>
                    <a:pt x="1997" y="0"/>
                    <a:pt x="1513" y="355"/>
                    <a:pt x="1213" y="747"/>
                  </a:cubicBezTo>
                  <a:cubicBezTo>
                    <a:pt x="554" y="1606"/>
                    <a:pt x="225" y="2680"/>
                    <a:pt x="102" y="3754"/>
                  </a:cubicBezTo>
                  <a:cubicBezTo>
                    <a:pt x="1" y="4626"/>
                    <a:pt x="29" y="5506"/>
                    <a:pt x="82" y="6385"/>
                  </a:cubicBezTo>
                  <a:cubicBezTo>
                    <a:pt x="480" y="6365"/>
                    <a:pt x="879" y="6352"/>
                    <a:pt x="1279" y="6347"/>
                  </a:cubicBezTo>
                  <a:lnTo>
                    <a:pt x="1677" y="6341"/>
                  </a:lnTo>
                  <a:cubicBezTo>
                    <a:pt x="2537" y="4946"/>
                    <a:pt x="3021" y="3326"/>
                    <a:pt x="3273" y="1698"/>
                  </a:cubicBezTo>
                  <a:cubicBezTo>
                    <a:pt x="3361" y="1132"/>
                    <a:pt x="3368" y="435"/>
                    <a:pt x="2884" y="126"/>
                  </a:cubicBezTo>
                  <a:cubicBezTo>
                    <a:pt x="2748" y="39"/>
                    <a:pt x="2602" y="0"/>
                    <a:pt x="2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7" name="Google Shape;467;p34"/>
            <p:cNvSpPr/>
            <p:nvPr/>
          </p:nvSpPr>
          <p:spPr>
            <a:xfrm>
              <a:off x="7780773" y="4269286"/>
              <a:ext cx="284790" cy="657651"/>
            </a:xfrm>
            <a:custGeom>
              <a:avLst/>
              <a:gdLst/>
              <a:ahLst/>
              <a:cxnLst/>
              <a:rect l="l" t="t" r="r" b="b"/>
              <a:pathLst>
                <a:path w="3945" h="9110" extrusionOk="0">
                  <a:moveTo>
                    <a:pt x="787" y="0"/>
                  </a:moveTo>
                  <a:cubicBezTo>
                    <a:pt x="685" y="0"/>
                    <a:pt x="588" y="26"/>
                    <a:pt x="521" y="101"/>
                  </a:cubicBezTo>
                  <a:cubicBezTo>
                    <a:pt x="466" y="158"/>
                    <a:pt x="444" y="237"/>
                    <a:pt x="424" y="316"/>
                  </a:cubicBezTo>
                  <a:cubicBezTo>
                    <a:pt x="0" y="1964"/>
                    <a:pt x="727" y="3663"/>
                    <a:pt x="1439" y="5207"/>
                  </a:cubicBezTo>
                  <a:lnTo>
                    <a:pt x="3207" y="9053"/>
                  </a:lnTo>
                  <a:lnTo>
                    <a:pt x="3945" y="9110"/>
                  </a:lnTo>
                  <a:cubicBezTo>
                    <a:pt x="3938" y="7406"/>
                    <a:pt x="3804" y="5706"/>
                    <a:pt x="3538" y="4021"/>
                  </a:cubicBezTo>
                  <a:cubicBezTo>
                    <a:pt x="3409" y="3193"/>
                    <a:pt x="3242" y="2357"/>
                    <a:pt x="2851" y="1617"/>
                  </a:cubicBezTo>
                  <a:cubicBezTo>
                    <a:pt x="2460" y="874"/>
                    <a:pt x="1810" y="233"/>
                    <a:pt x="997" y="29"/>
                  </a:cubicBezTo>
                  <a:cubicBezTo>
                    <a:pt x="930" y="13"/>
                    <a:pt x="857" y="0"/>
                    <a:pt x="7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8" name="Google Shape;468;p34"/>
            <p:cNvSpPr/>
            <p:nvPr/>
          </p:nvSpPr>
          <p:spPr>
            <a:xfrm>
              <a:off x="8003842" y="4210883"/>
              <a:ext cx="185889" cy="717641"/>
            </a:xfrm>
            <a:custGeom>
              <a:avLst/>
              <a:gdLst/>
              <a:ahLst/>
              <a:cxnLst/>
              <a:rect l="l" t="t" r="r" b="b"/>
              <a:pathLst>
                <a:path w="2575" h="9941" extrusionOk="0">
                  <a:moveTo>
                    <a:pt x="980" y="0"/>
                  </a:moveTo>
                  <a:cubicBezTo>
                    <a:pt x="972" y="0"/>
                    <a:pt x="964" y="0"/>
                    <a:pt x="956" y="1"/>
                  </a:cubicBezTo>
                  <a:cubicBezTo>
                    <a:pt x="764" y="14"/>
                    <a:pt x="635" y="196"/>
                    <a:pt x="554" y="368"/>
                  </a:cubicBezTo>
                  <a:cubicBezTo>
                    <a:pt x="229" y="1044"/>
                    <a:pt x="198" y="1819"/>
                    <a:pt x="176" y="2571"/>
                  </a:cubicBezTo>
                  <a:cubicBezTo>
                    <a:pt x="125" y="4268"/>
                    <a:pt x="73" y="5966"/>
                    <a:pt x="20" y="7666"/>
                  </a:cubicBezTo>
                  <a:cubicBezTo>
                    <a:pt x="7" y="8129"/>
                    <a:pt x="0" y="8621"/>
                    <a:pt x="235" y="9023"/>
                  </a:cubicBezTo>
                  <a:lnTo>
                    <a:pt x="892" y="9941"/>
                  </a:lnTo>
                  <a:cubicBezTo>
                    <a:pt x="1039" y="9936"/>
                    <a:pt x="1188" y="9932"/>
                    <a:pt x="1338" y="9930"/>
                  </a:cubicBezTo>
                  <a:cubicBezTo>
                    <a:pt x="2295" y="7470"/>
                    <a:pt x="2574" y="4797"/>
                    <a:pt x="2141" y="2193"/>
                  </a:cubicBezTo>
                  <a:cubicBezTo>
                    <a:pt x="2023" y="1492"/>
                    <a:pt x="1841" y="772"/>
                    <a:pt x="1375" y="236"/>
                  </a:cubicBezTo>
                  <a:cubicBezTo>
                    <a:pt x="1271" y="115"/>
                    <a:pt x="1135" y="0"/>
                    <a:pt x="9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69" name="Google Shape;469;p34"/>
            <p:cNvSpPr/>
            <p:nvPr/>
          </p:nvSpPr>
          <p:spPr>
            <a:xfrm>
              <a:off x="7731322" y="4624175"/>
              <a:ext cx="309839" cy="312799"/>
            </a:xfrm>
            <a:custGeom>
              <a:avLst/>
              <a:gdLst/>
              <a:ahLst/>
              <a:cxnLst/>
              <a:rect l="l" t="t" r="r" b="b"/>
              <a:pathLst>
                <a:path w="4292" h="4333" extrusionOk="0">
                  <a:moveTo>
                    <a:pt x="415" y="0"/>
                  </a:moveTo>
                  <a:cubicBezTo>
                    <a:pt x="382" y="0"/>
                    <a:pt x="350" y="5"/>
                    <a:pt x="318" y="17"/>
                  </a:cubicBezTo>
                  <a:cubicBezTo>
                    <a:pt x="171" y="72"/>
                    <a:pt x="112" y="245"/>
                    <a:pt x="90" y="401"/>
                  </a:cubicBezTo>
                  <a:cubicBezTo>
                    <a:pt x="0" y="1073"/>
                    <a:pt x="268" y="1756"/>
                    <a:pt x="679" y="2299"/>
                  </a:cubicBezTo>
                  <a:cubicBezTo>
                    <a:pt x="1089" y="2841"/>
                    <a:pt x="1630" y="3265"/>
                    <a:pt x="2165" y="3684"/>
                  </a:cubicBezTo>
                  <a:lnTo>
                    <a:pt x="2996" y="4332"/>
                  </a:lnTo>
                  <a:cubicBezTo>
                    <a:pt x="3211" y="4306"/>
                    <a:pt x="3426" y="4286"/>
                    <a:pt x="3641" y="4269"/>
                  </a:cubicBezTo>
                  <a:cubicBezTo>
                    <a:pt x="3841" y="4253"/>
                    <a:pt x="4039" y="4242"/>
                    <a:pt x="4239" y="4233"/>
                  </a:cubicBezTo>
                  <a:lnTo>
                    <a:pt x="4291" y="4174"/>
                  </a:lnTo>
                  <a:cubicBezTo>
                    <a:pt x="3859" y="2307"/>
                    <a:pt x="2436" y="702"/>
                    <a:pt x="632" y="50"/>
                  </a:cubicBezTo>
                  <a:cubicBezTo>
                    <a:pt x="563" y="24"/>
                    <a:pt x="488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0" name="Google Shape;470;p34"/>
            <p:cNvSpPr/>
            <p:nvPr/>
          </p:nvSpPr>
          <p:spPr>
            <a:xfrm>
              <a:off x="7514750" y="4638613"/>
              <a:ext cx="106264" cy="330053"/>
            </a:xfrm>
            <a:custGeom>
              <a:avLst/>
              <a:gdLst/>
              <a:ahLst/>
              <a:cxnLst/>
              <a:rect l="l" t="t" r="r" b="b"/>
              <a:pathLst>
                <a:path w="1472" h="4572" extrusionOk="0">
                  <a:moveTo>
                    <a:pt x="262" y="0"/>
                  </a:moveTo>
                  <a:cubicBezTo>
                    <a:pt x="250" y="0"/>
                    <a:pt x="237" y="4"/>
                    <a:pt x="226" y="12"/>
                  </a:cubicBezTo>
                  <a:cubicBezTo>
                    <a:pt x="206" y="32"/>
                    <a:pt x="193" y="61"/>
                    <a:pt x="193" y="91"/>
                  </a:cubicBezTo>
                  <a:cubicBezTo>
                    <a:pt x="0" y="1587"/>
                    <a:pt x="428" y="3155"/>
                    <a:pt x="1357" y="4343"/>
                  </a:cubicBezTo>
                  <a:lnTo>
                    <a:pt x="1346" y="4571"/>
                  </a:lnTo>
                  <a:cubicBezTo>
                    <a:pt x="1410" y="3776"/>
                    <a:pt x="1471" y="2973"/>
                    <a:pt x="1359" y="2182"/>
                  </a:cubicBezTo>
                  <a:cubicBezTo>
                    <a:pt x="1245" y="1391"/>
                    <a:pt x="938" y="603"/>
                    <a:pt x="360" y="52"/>
                  </a:cubicBezTo>
                  <a:cubicBezTo>
                    <a:pt x="333" y="26"/>
                    <a:pt x="296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1" name="Google Shape;471;p34"/>
            <p:cNvSpPr/>
            <p:nvPr/>
          </p:nvSpPr>
          <p:spPr>
            <a:xfrm>
              <a:off x="8176666" y="4630600"/>
              <a:ext cx="145607" cy="350122"/>
            </a:xfrm>
            <a:custGeom>
              <a:avLst/>
              <a:gdLst/>
              <a:ahLst/>
              <a:cxnLst/>
              <a:rect l="l" t="t" r="r" b="b"/>
              <a:pathLst>
                <a:path w="2017" h="4850" extrusionOk="0">
                  <a:moveTo>
                    <a:pt x="1887" y="0"/>
                  </a:moveTo>
                  <a:cubicBezTo>
                    <a:pt x="1384" y="470"/>
                    <a:pt x="870" y="951"/>
                    <a:pt x="540" y="1555"/>
                  </a:cubicBezTo>
                  <a:cubicBezTo>
                    <a:pt x="0" y="2541"/>
                    <a:pt x="7" y="3727"/>
                    <a:pt x="77" y="4849"/>
                  </a:cubicBezTo>
                  <a:lnTo>
                    <a:pt x="514" y="4777"/>
                  </a:lnTo>
                  <a:cubicBezTo>
                    <a:pt x="1212" y="3569"/>
                    <a:pt x="1693" y="2245"/>
                    <a:pt x="1930" y="868"/>
                  </a:cubicBezTo>
                  <a:cubicBezTo>
                    <a:pt x="1981" y="578"/>
                    <a:pt x="2016" y="264"/>
                    <a:pt x="18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2" name="Google Shape;472;p34"/>
            <p:cNvSpPr/>
            <p:nvPr/>
          </p:nvSpPr>
          <p:spPr>
            <a:xfrm>
              <a:off x="8367683" y="4462179"/>
              <a:ext cx="101066" cy="466203"/>
            </a:xfrm>
            <a:custGeom>
              <a:avLst/>
              <a:gdLst/>
              <a:ahLst/>
              <a:cxnLst/>
              <a:rect l="l" t="t" r="r" b="b"/>
              <a:pathLst>
                <a:path w="1400" h="6458" extrusionOk="0">
                  <a:moveTo>
                    <a:pt x="180" y="1"/>
                  </a:moveTo>
                  <a:cubicBezTo>
                    <a:pt x="177" y="1"/>
                    <a:pt x="175" y="1"/>
                    <a:pt x="172" y="1"/>
                  </a:cubicBezTo>
                  <a:cubicBezTo>
                    <a:pt x="38" y="10"/>
                    <a:pt x="0" y="188"/>
                    <a:pt x="0" y="324"/>
                  </a:cubicBezTo>
                  <a:cubicBezTo>
                    <a:pt x="18" y="2386"/>
                    <a:pt x="246" y="4442"/>
                    <a:pt x="679" y="6458"/>
                  </a:cubicBezTo>
                  <a:cubicBezTo>
                    <a:pt x="752" y="6453"/>
                    <a:pt x="824" y="6451"/>
                    <a:pt x="896" y="6449"/>
                  </a:cubicBezTo>
                  <a:cubicBezTo>
                    <a:pt x="1254" y="5537"/>
                    <a:pt x="1399" y="4558"/>
                    <a:pt x="1318" y="3583"/>
                  </a:cubicBezTo>
                  <a:cubicBezTo>
                    <a:pt x="1221" y="2423"/>
                    <a:pt x="806" y="1316"/>
                    <a:pt x="396" y="227"/>
                  </a:cubicBezTo>
                  <a:cubicBezTo>
                    <a:pt x="357" y="122"/>
                    <a:pt x="289" y="1"/>
                    <a:pt x="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73" name="Google Shape;473;p34"/>
          <p:cNvGrpSpPr/>
          <p:nvPr/>
        </p:nvGrpSpPr>
        <p:grpSpPr>
          <a:xfrm>
            <a:off x="2655502" y="2097744"/>
            <a:ext cx="691111" cy="690057"/>
            <a:chOff x="5550100" y="4738125"/>
            <a:chExt cx="196950" cy="196650"/>
          </a:xfrm>
        </p:grpSpPr>
        <p:sp>
          <p:nvSpPr>
            <p:cNvPr id="474" name="Google Shape;474;p34"/>
            <p:cNvSpPr/>
            <p:nvPr/>
          </p:nvSpPr>
          <p:spPr>
            <a:xfrm>
              <a:off x="5599125" y="4738125"/>
              <a:ext cx="22250" cy="185825"/>
            </a:xfrm>
            <a:custGeom>
              <a:avLst/>
              <a:gdLst/>
              <a:ahLst/>
              <a:cxnLst/>
              <a:rect l="l" t="t" r="r" b="b"/>
              <a:pathLst>
                <a:path w="890" h="7433" extrusionOk="0">
                  <a:moveTo>
                    <a:pt x="161" y="1"/>
                  </a:moveTo>
                  <a:lnTo>
                    <a:pt x="161" y="1"/>
                  </a:lnTo>
                  <a:cubicBezTo>
                    <a:pt x="0" y="2480"/>
                    <a:pt x="90" y="4971"/>
                    <a:pt x="431" y="7432"/>
                  </a:cubicBezTo>
                  <a:lnTo>
                    <a:pt x="694" y="7364"/>
                  </a:lnTo>
                  <a:cubicBezTo>
                    <a:pt x="890" y="4898"/>
                    <a:pt x="710" y="2414"/>
                    <a:pt x="1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5" name="Google Shape;475;p34"/>
            <p:cNvSpPr/>
            <p:nvPr/>
          </p:nvSpPr>
          <p:spPr>
            <a:xfrm>
              <a:off x="5631300" y="4739725"/>
              <a:ext cx="50100" cy="186200"/>
            </a:xfrm>
            <a:custGeom>
              <a:avLst/>
              <a:gdLst/>
              <a:ahLst/>
              <a:cxnLst/>
              <a:rect l="l" t="t" r="r" b="b"/>
              <a:pathLst>
                <a:path w="2004" h="7448" extrusionOk="0">
                  <a:moveTo>
                    <a:pt x="2003" y="0"/>
                  </a:moveTo>
                  <a:lnTo>
                    <a:pt x="2003" y="0"/>
                  </a:lnTo>
                  <a:cubicBezTo>
                    <a:pt x="1153" y="745"/>
                    <a:pt x="765" y="1880"/>
                    <a:pt x="508" y="2983"/>
                  </a:cubicBezTo>
                  <a:cubicBezTo>
                    <a:pt x="167" y="4445"/>
                    <a:pt x="0" y="5943"/>
                    <a:pt x="7" y="7447"/>
                  </a:cubicBezTo>
                  <a:lnTo>
                    <a:pt x="123" y="7366"/>
                  </a:lnTo>
                  <a:cubicBezTo>
                    <a:pt x="710" y="4900"/>
                    <a:pt x="1336" y="2445"/>
                    <a:pt x="20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6" name="Google Shape;476;p34"/>
            <p:cNvSpPr/>
            <p:nvPr/>
          </p:nvSpPr>
          <p:spPr>
            <a:xfrm>
              <a:off x="5666650" y="4823825"/>
              <a:ext cx="24950" cy="110950"/>
            </a:xfrm>
            <a:custGeom>
              <a:avLst/>
              <a:gdLst/>
              <a:ahLst/>
              <a:cxnLst/>
              <a:rect l="l" t="t" r="r" b="b"/>
              <a:pathLst>
                <a:path w="998" h="4438" extrusionOk="0">
                  <a:moveTo>
                    <a:pt x="310" y="1"/>
                  </a:moveTo>
                  <a:cubicBezTo>
                    <a:pt x="1" y="458"/>
                    <a:pt x="18" y="1053"/>
                    <a:pt x="47" y="1604"/>
                  </a:cubicBezTo>
                  <a:cubicBezTo>
                    <a:pt x="93" y="2491"/>
                    <a:pt x="141" y="3394"/>
                    <a:pt x="436" y="4233"/>
                  </a:cubicBezTo>
                  <a:lnTo>
                    <a:pt x="998" y="4437"/>
                  </a:lnTo>
                  <a:cubicBezTo>
                    <a:pt x="917" y="2939"/>
                    <a:pt x="686" y="1452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7" name="Google Shape;477;p34"/>
            <p:cNvSpPr/>
            <p:nvPr/>
          </p:nvSpPr>
          <p:spPr>
            <a:xfrm>
              <a:off x="5699275" y="4765300"/>
              <a:ext cx="47775" cy="157100"/>
            </a:xfrm>
            <a:custGeom>
              <a:avLst/>
              <a:gdLst/>
              <a:ahLst/>
              <a:cxnLst/>
              <a:rect l="l" t="t" r="r" b="b"/>
              <a:pathLst>
                <a:path w="1911" h="6284" extrusionOk="0">
                  <a:moveTo>
                    <a:pt x="1852" y="1"/>
                  </a:moveTo>
                  <a:lnTo>
                    <a:pt x="1852" y="1"/>
                  </a:lnTo>
                  <a:cubicBezTo>
                    <a:pt x="707" y="1545"/>
                    <a:pt x="64" y="3405"/>
                    <a:pt x="9" y="5326"/>
                  </a:cubicBezTo>
                  <a:cubicBezTo>
                    <a:pt x="0" y="5651"/>
                    <a:pt x="11" y="5985"/>
                    <a:pt x="141" y="6284"/>
                  </a:cubicBezTo>
                  <a:lnTo>
                    <a:pt x="558" y="6282"/>
                  </a:lnTo>
                  <a:cubicBezTo>
                    <a:pt x="738" y="5485"/>
                    <a:pt x="1184" y="4775"/>
                    <a:pt x="1459" y="4007"/>
                  </a:cubicBezTo>
                  <a:cubicBezTo>
                    <a:pt x="1911" y="2735"/>
                    <a:pt x="1885" y="1349"/>
                    <a:pt x="1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78" name="Google Shape;478;p34"/>
            <p:cNvSpPr/>
            <p:nvPr/>
          </p:nvSpPr>
          <p:spPr>
            <a:xfrm>
              <a:off x="5550100" y="4798800"/>
              <a:ext cx="40800" cy="129000"/>
            </a:xfrm>
            <a:custGeom>
              <a:avLst/>
              <a:gdLst/>
              <a:ahLst/>
              <a:cxnLst/>
              <a:rect l="l" t="t" r="r" b="b"/>
              <a:pathLst>
                <a:path w="1632" h="5160" extrusionOk="0">
                  <a:moveTo>
                    <a:pt x="420" y="0"/>
                  </a:moveTo>
                  <a:lnTo>
                    <a:pt x="420" y="0"/>
                  </a:lnTo>
                  <a:cubicBezTo>
                    <a:pt x="0" y="1687"/>
                    <a:pt x="281" y="3538"/>
                    <a:pt x="1184" y="5025"/>
                  </a:cubicBezTo>
                  <a:lnTo>
                    <a:pt x="1632" y="5159"/>
                  </a:lnTo>
                  <a:cubicBezTo>
                    <a:pt x="1404" y="4885"/>
                    <a:pt x="1426" y="4492"/>
                    <a:pt x="1408" y="4136"/>
                  </a:cubicBezTo>
                  <a:cubicBezTo>
                    <a:pt x="1384" y="3655"/>
                    <a:pt x="1259" y="3185"/>
                    <a:pt x="1136" y="2717"/>
                  </a:cubicBezTo>
                  <a:cubicBezTo>
                    <a:pt x="896" y="1812"/>
                    <a:pt x="659" y="905"/>
                    <a:pt x="4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79" name="Google Shape;479;p34"/>
          <p:cNvGrpSpPr/>
          <p:nvPr/>
        </p:nvGrpSpPr>
        <p:grpSpPr>
          <a:xfrm>
            <a:off x="371138" y="209079"/>
            <a:ext cx="909097" cy="733604"/>
            <a:chOff x="7514750" y="4210883"/>
            <a:chExt cx="953999" cy="769838"/>
          </a:xfrm>
        </p:grpSpPr>
        <p:sp>
          <p:nvSpPr>
            <p:cNvPr id="480" name="Google Shape;480;p34"/>
            <p:cNvSpPr/>
            <p:nvPr/>
          </p:nvSpPr>
          <p:spPr>
            <a:xfrm>
              <a:off x="8024561" y="4469182"/>
              <a:ext cx="243136" cy="460933"/>
            </a:xfrm>
            <a:custGeom>
              <a:avLst/>
              <a:gdLst/>
              <a:ahLst/>
              <a:cxnLst/>
              <a:rect l="l" t="t" r="r" b="b"/>
              <a:pathLst>
                <a:path w="3368" h="6385" extrusionOk="0">
                  <a:moveTo>
                    <a:pt x="2453" y="0"/>
                  </a:moveTo>
                  <a:cubicBezTo>
                    <a:pt x="1997" y="0"/>
                    <a:pt x="1513" y="355"/>
                    <a:pt x="1213" y="747"/>
                  </a:cubicBezTo>
                  <a:cubicBezTo>
                    <a:pt x="554" y="1606"/>
                    <a:pt x="225" y="2680"/>
                    <a:pt x="102" y="3754"/>
                  </a:cubicBezTo>
                  <a:cubicBezTo>
                    <a:pt x="1" y="4626"/>
                    <a:pt x="29" y="5506"/>
                    <a:pt x="82" y="6385"/>
                  </a:cubicBezTo>
                  <a:cubicBezTo>
                    <a:pt x="480" y="6365"/>
                    <a:pt x="879" y="6352"/>
                    <a:pt x="1279" y="6347"/>
                  </a:cubicBezTo>
                  <a:lnTo>
                    <a:pt x="1677" y="6341"/>
                  </a:lnTo>
                  <a:cubicBezTo>
                    <a:pt x="2537" y="4946"/>
                    <a:pt x="3021" y="3326"/>
                    <a:pt x="3273" y="1698"/>
                  </a:cubicBezTo>
                  <a:cubicBezTo>
                    <a:pt x="3361" y="1132"/>
                    <a:pt x="3368" y="435"/>
                    <a:pt x="2884" y="126"/>
                  </a:cubicBezTo>
                  <a:cubicBezTo>
                    <a:pt x="2748" y="39"/>
                    <a:pt x="2602" y="0"/>
                    <a:pt x="2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1" name="Google Shape;481;p34"/>
            <p:cNvSpPr/>
            <p:nvPr/>
          </p:nvSpPr>
          <p:spPr>
            <a:xfrm>
              <a:off x="7780773" y="4269286"/>
              <a:ext cx="284790" cy="657651"/>
            </a:xfrm>
            <a:custGeom>
              <a:avLst/>
              <a:gdLst/>
              <a:ahLst/>
              <a:cxnLst/>
              <a:rect l="l" t="t" r="r" b="b"/>
              <a:pathLst>
                <a:path w="3945" h="9110" extrusionOk="0">
                  <a:moveTo>
                    <a:pt x="787" y="0"/>
                  </a:moveTo>
                  <a:cubicBezTo>
                    <a:pt x="685" y="0"/>
                    <a:pt x="588" y="26"/>
                    <a:pt x="521" y="101"/>
                  </a:cubicBezTo>
                  <a:cubicBezTo>
                    <a:pt x="466" y="158"/>
                    <a:pt x="444" y="237"/>
                    <a:pt x="424" y="316"/>
                  </a:cubicBezTo>
                  <a:cubicBezTo>
                    <a:pt x="0" y="1964"/>
                    <a:pt x="727" y="3663"/>
                    <a:pt x="1439" y="5207"/>
                  </a:cubicBezTo>
                  <a:lnTo>
                    <a:pt x="3207" y="9053"/>
                  </a:lnTo>
                  <a:lnTo>
                    <a:pt x="3945" y="9110"/>
                  </a:lnTo>
                  <a:cubicBezTo>
                    <a:pt x="3938" y="7406"/>
                    <a:pt x="3804" y="5706"/>
                    <a:pt x="3538" y="4021"/>
                  </a:cubicBezTo>
                  <a:cubicBezTo>
                    <a:pt x="3409" y="3193"/>
                    <a:pt x="3242" y="2357"/>
                    <a:pt x="2851" y="1617"/>
                  </a:cubicBezTo>
                  <a:cubicBezTo>
                    <a:pt x="2460" y="874"/>
                    <a:pt x="1810" y="233"/>
                    <a:pt x="997" y="29"/>
                  </a:cubicBezTo>
                  <a:cubicBezTo>
                    <a:pt x="930" y="13"/>
                    <a:pt x="857" y="0"/>
                    <a:pt x="7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2" name="Google Shape;482;p34"/>
            <p:cNvSpPr/>
            <p:nvPr/>
          </p:nvSpPr>
          <p:spPr>
            <a:xfrm>
              <a:off x="8003842" y="4210883"/>
              <a:ext cx="185889" cy="717641"/>
            </a:xfrm>
            <a:custGeom>
              <a:avLst/>
              <a:gdLst/>
              <a:ahLst/>
              <a:cxnLst/>
              <a:rect l="l" t="t" r="r" b="b"/>
              <a:pathLst>
                <a:path w="2575" h="9941" extrusionOk="0">
                  <a:moveTo>
                    <a:pt x="980" y="0"/>
                  </a:moveTo>
                  <a:cubicBezTo>
                    <a:pt x="972" y="0"/>
                    <a:pt x="964" y="0"/>
                    <a:pt x="956" y="1"/>
                  </a:cubicBezTo>
                  <a:cubicBezTo>
                    <a:pt x="764" y="14"/>
                    <a:pt x="635" y="196"/>
                    <a:pt x="554" y="368"/>
                  </a:cubicBezTo>
                  <a:cubicBezTo>
                    <a:pt x="229" y="1044"/>
                    <a:pt x="198" y="1819"/>
                    <a:pt x="176" y="2571"/>
                  </a:cubicBezTo>
                  <a:cubicBezTo>
                    <a:pt x="125" y="4268"/>
                    <a:pt x="73" y="5966"/>
                    <a:pt x="20" y="7666"/>
                  </a:cubicBezTo>
                  <a:cubicBezTo>
                    <a:pt x="7" y="8129"/>
                    <a:pt x="0" y="8621"/>
                    <a:pt x="235" y="9023"/>
                  </a:cubicBezTo>
                  <a:lnTo>
                    <a:pt x="892" y="9941"/>
                  </a:lnTo>
                  <a:cubicBezTo>
                    <a:pt x="1039" y="9936"/>
                    <a:pt x="1188" y="9932"/>
                    <a:pt x="1338" y="9930"/>
                  </a:cubicBezTo>
                  <a:cubicBezTo>
                    <a:pt x="2295" y="7470"/>
                    <a:pt x="2574" y="4797"/>
                    <a:pt x="2141" y="2193"/>
                  </a:cubicBezTo>
                  <a:cubicBezTo>
                    <a:pt x="2023" y="1492"/>
                    <a:pt x="1841" y="772"/>
                    <a:pt x="1375" y="236"/>
                  </a:cubicBezTo>
                  <a:cubicBezTo>
                    <a:pt x="1271" y="115"/>
                    <a:pt x="1135" y="0"/>
                    <a:pt x="9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3" name="Google Shape;483;p34"/>
            <p:cNvSpPr/>
            <p:nvPr/>
          </p:nvSpPr>
          <p:spPr>
            <a:xfrm>
              <a:off x="7731322" y="4624175"/>
              <a:ext cx="309839" cy="312799"/>
            </a:xfrm>
            <a:custGeom>
              <a:avLst/>
              <a:gdLst/>
              <a:ahLst/>
              <a:cxnLst/>
              <a:rect l="l" t="t" r="r" b="b"/>
              <a:pathLst>
                <a:path w="4292" h="4333" extrusionOk="0">
                  <a:moveTo>
                    <a:pt x="415" y="0"/>
                  </a:moveTo>
                  <a:cubicBezTo>
                    <a:pt x="382" y="0"/>
                    <a:pt x="350" y="5"/>
                    <a:pt x="318" y="17"/>
                  </a:cubicBezTo>
                  <a:cubicBezTo>
                    <a:pt x="171" y="72"/>
                    <a:pt x="112" y="245"/>
                    <a:pt x="90" y="401"/>
                  </a:cubicBezTo>
                  <a:cubicBezTo>
                    <a:pt x="0" y="1073"/>
                    <a:pt x="268" y="1756"/>
                    <a:pt x="679" y="2299"/>
                  </a:cubicBezTo>
                  <a:cubicBezTo>
                    <a:pt x="1089" y="2841"/>
                    <a:pt x="1630" y="3265"/>
                    <a:pt x="2165" y="3684"/>
                  </a:cubicBezTo>
                  <a:lnTo>
                    <a:pt x="2996" y="4332"/>
                  </a:lnTo>
                  <a:cubicBezTo>
                    <a:pt x="3211" y="4306"/>
                    <a:pt x="3426" y="4286"/>
                    <a:pt x="3641" y="4269"/>
                  </a:cubicBezTo>
                  <a:cubicBezTo>
                    <a:pt x="3841" y="4253"/>
                    <a:pt x="4039" y="4242"/>
                    <a:pt x="4239" y="4233"/>
                  </a:cubicBezTo>
                  <a:lnTo>
                    <a:pt x="4291" y="4174"/>
                  </a:lnTo>
                  <a:cubicBezTo>
                    <a:pt x="3859" y="2307"/>
                    <a:pt x="2436" y="702"/>
                    <a:pt x="632" y="50"/>
                  </a:cubicBezTo>
                  <a:cubicBezTo>
                    <a:pt x="563" y="24"/>
                    <a:pt x="488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4" name="Google Shape;484;p34"/>
            <p:cNvSpPr/>
            <p:nvPr/>
          </p:nvSpPr>
          <p:spPr>
            <a:xfrm>
              <a:off x="7514750" y="4638613"/>
              <a:ext cx="106264" cy="330053"/>
            </a:xfrm>
            <a:custGeom>
              <a:avLst/>
              <a:gdLst/>
              <a:ahLst/>
              <a:cxnLst/>
              <a:rect l="l" t="t" r="r" b="b"/>
              <a:pathLst>
                <a:path w="1472" h="4572" extrusionOk="0">
                  <a:moveTo>
                    <a:pt x="262" y="0"/>
                  </a:moveTo>
                  <a:cubicBezTo>
                    <a:pt x="250" y="0"/>
                    <a:pt x="237" y="4"/>
                    <a:pt x="226" y="12"/>
                  </a:cubicBezTo>
                  <a:cubicBezTo>
                    <a:pt x="206" y="32"/>
                    <a:pt x="193" y="61"/>
                    <a:pt x="193" y="91"/>
                  </a:cubicBezTo>
                  <a:cubicBezTo>
                    <a:pt x="0" y="1587"/>
                    <a:pt x="428" y="3155"/>
                    <a:pt x="1357" y="4343"/>
                  </a:cubicBezTo>
                  <a:lnTo>
                    <a:pt x="1346" y="4571"/>
                  </a:lnTo>
                  <a:cubicBezTo>
                    <a:pt x="1410" y="3776"/>
                    <a:pt x="1471" y="2973"/>
                    <a:pt x="1359" y="2182"/>
                  </a:cubicBezTo>
                  <a:cubicBezTo>
                    <a:pt x="1245" y="1391"/>
                    <a:pt x="938" y="603"/>
                    <a:pt x="360" y="52"/>
                  </a:cubicBezTo>
                  <a:cubicBezTo>
                    <a:pt x="333" y="26"/>
                    <a:pt x="296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5" name="Google Shape;485;p34"/>
            <p:cNvSpPr/>
            <p:nvPr/>
          </p:nvSpPr>
          <p:spPr>
            <a:xfrm>
              <a:off x="8176666" y="4630600"/>
              <a:ext cx="145607" cy="350122"/>
            </a:xfrm>
            <a:custGeom>
              <a:avLst/>
              <a:gdLst/>
              <a:ahLst/>
              <a:cxnLst/>
              <a:rect l="l" t="t" r="r" b="b"/>
              <a:pathLst>
                <a:path w="2017" h="4850" extrusionOk="0">
                  <a:moveTo>
                    <a:pt x="1887" y="0"/>
                  </a:moveTo>
                  <a:cubicBezTo>
                    <a:pt x="1384" y="470"/>
                    <a:pt x="870" y="951"/>
                    <a:pt x="540" y="1555"/>
                  </a:cubicBezTo>
                  <a:cubicBezTo>
                    <a:pt x="0" y="2541"/>
                    <a:pt x="7" y="3727"/>
                    <a:pt x="77" y="4849"/>
                  </a:cubicBezTo>
                  <a:lnTo>
                    <a:pt x="514" y="4777"/>
                  </a:lnTo>
                  <a:cubicBezTo>
                    <a:pt x="1212" y="3569"/>
                    <a:pt x="1693" y="2245"/>
                    <a:pt x="1930" y="868"/>
                  </a:cubicBezTo>
                  <a:cubicBezTo>
                    <a:pt x="1981" y="578"/>
                    <a:pt x="2016" y="264"/>
                    <a:pt x="18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86" name="Google Shape;486;p34"/>
            <p:cNvSpPr/>
            <p:nvPr/>
          </p:nvSpPr>
          <p:spPr>
            <a:xfrm>
              <a:off x="8367683" y="4462179"/>
              <a:ext cx="101066" cy="466203"/>
            </a:xfrm>
            <a:custGeom>
              <a:avLst/>
              <a:gdLst/>
              <a:ahLst/>
              <a:cxnLst/>
              <a:rect l="l" t="t" r="r" b="b"/>
              <a:pathLst>
                <a:path w="1400" h="6458" extrusionOk="0">
                  <a:moveTo>
                    <a:pt x="180" y="1"/>
                  </a:moveTo>
                  <a:cubicBezTo>
                    <a:pt x="177" y="1"/>
                    <a:pt x="175" y="1"/>
                    <a:pt x="172" y="1"/>
                  </a:cubicBezTo>
                  <a:cubicBezTo>
                    <a:pt x="38" y="10"/>
                    <a:pt x="0" y="188"/>
                    <a:pt x="0" y="324"/>
                  </a:cubicBezTo>
                  <a:cubicBezTo>
                    <a:pt x="18" y="2386"/>
                    <a:pt x="246" y="4442"/>
                    <a:pt x="679" y="6458"/>
                  </a:cubicBezTo>
                  <a:cubicBezTo>
                    <a:pt x="752" y="6453"/>
                    <a:pt x="824" y="6451"/>
                    <a:pt x="896" y="6449"/>
                  </a:cubicBezTo>
                  <a:cubicBezTo>
                    <a:pt x="1254" y="5537"/>
                    <a:pt x="1399" y="4558"/>
                    <a:pt x="1318" y="3583"/>
                  </a:cubicBezTo>
                  <a:cubicBezTo>
                    <a:pt x="1221" y="2423"/>
                    <a:pt x="806" y="1316"/>
                    <a:pt x="396" y="227"/>
                  </a:cubicBezTo>
                  <a:cubicBezTo>
                    <a:pt x="357" y="122"/>
                    <a:pt x="289" y="1"/>
                    <a:pt x="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</p:spTree>
    <p:extLst>
      <p:ext uri="{BB962C8B-B14F-4D97-AF65-F5344CB8AC3E}">
        <p14:creationId xmlns:p14="http://schemas.microsoft.com/office/powerpoint/2010/main" val="2539606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Rubrics</a:t>
            </a:r>
            <a:r>
              <a:rPr lang="nl-NL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Smartdoelen</a:t>
            </a:r>
          </a:p>
        </p:txBody>
      </p:sp>
    </p:spTree>
    <p:extLst>
      <p:ext uri="{BB962C8B-B14F-4D97-AF65-F5344CB8AC3E}">
        <p14:creationId xmlns:p14="http://schemas.microsoft.com/office/powerpoint/2010/main" val="2389993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190749" y="2479567"/>
            <a:ext cx="8143875" cy="1380800"/>
          </a:xfrm>
        </p:spPr>
        <p:txBody>
          <a:bodyPr/>
          <a:lstStyle/>
          <a:p>
            <a:r>
              <a:rPr lang="nl-NL" dirty="0"/>
              <a:t>Gesprekken met ouders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Uit de IBO blijkt dat dit als spannend wordt gezien</a:t>
            </a:r>
          </a:p>
        </p:txBody>
      </p:sp>
    </p:spTree>
    <p:extLst>
      <p:ext uri="{BB962C8B-B14F-4D97-AF65-F5344CB8AC3E}">
        <p14:creationId xmlns:p14="http://schemas.microsoft.com/office/powerpoint/2010/main" val="1457828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190749" y="2479567"/>
            <a:ext cx="8143875" cy="1380800"/>
          </a:xfrm>
        </p:spPr>
        <p:txBody>
          <a:bodyPr/>
          <a:lstStyle/>
          <a:p>
            <a:r>
              <a:rPr lang="nl-NL" dirty="0"/>
              <a:t>Gesprekken met ouders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Wat weet je al?</a:t>
            </a:r>
            <a:br>
              <a:rPr lang="nl-NL" dirty="0"/>
            </a:br>
            <a:r>
              <a:rPr lang="nl-NL" dirty="0"/>
              <a:t>Wat heb je gezien/</a:t>
            </a:r>
            <a:r>
              <a:rPr lang="nl-NL" dirty="0" err="1"/>
              <a:t>megemaakt</a:t>
            </a:r>
            <a:r>
              <a:rPr lang="nl-NL" dirty="0"/>
              <a:t>/gehoord op stage?</a:t>
            </a:r>
          </a:p>
        </p:txBody>
      </p:sp>
    </p:spTree>
    <p:extLst>
      <p:ext uri="{BB962C8B-B14F-4D97-AF65-F5344CB8AC3E}">
        <p14:creationId xmlns:p14="http://schemas.microsoft.com/office/powerpoint/2010/main" val="1464646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024029" y="1222267"/>
            <a:ext cx="8143875" cy="1380800"/>
          </a:xfrm>
        </p:spPr>
        <p:txBody>
          <a:bodyPr/>
          <a:lstStyle/>
          <a:p>
            <a:r>
              <a:rPr lang="nl-NL" dirty="0"/>
              <a:t>Gesprekken met ouders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3087020" y="4093501"/>
            <a:ext cx="6017892" cy="894000"/>
          </a:xfrm>
        </p:spPr>
        <p:txBody>
          <a:bodyPr/>
          <a:lstStyle/>
          <a:p>
            <a:r>
              <a:rPr lang="nl-NL" sz="3600" dirty="0"/>
              <a:t>Gespreksdoelen:</a:t>
            </a:r>
            <a:br>
              <a:rPr lang="nl-NL" sz="3600" dirty="0"/>
            </a:br>
            <a:r>
              <a:rPr lang="nl-NL" sz="3600" dirty="0"/>
              <a:t>- Informatie uitwisselen</a:t>
            </a:r>
            <a:br>
              <a:rPr lang="nl-NL" sz="3600" dirty="0"/>
            </a:br>
            <a:r>
              <a:rPr lang="nl-NL" sz="3600" dirty="0"/>
              <a:t>- Gedrag, houding, mening, gevoelens </a:t>
            </a:r>
            <a:r>
              <a:rPr lang="nl-NL" sz="3600" dirty="0" err="1"/>
              <a:t>beinvloeden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990253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024029" y="1222267"/>
            <a:ext cx="8143875" cy="1380800"/>
          </a:xfrm>
        </p:spPr>
        <p:txBody>
          <a:bodyPr/>
          <a:lstStyle/>
          <a:p>
            <a:r>
              <a:rPr lang="nl-NL" dirty="0"/>
              <a:t>Gesprekken met ouders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961038" y="2924174"/>
            <a:ext cx="8143874" cy="3209925"/>
          </a:xfrm>
        </p:spPr>
        <p:txBody>
          <a:bodyPr/>
          <a:lstStyle/>
          <a:p>
            <a:pPr marL="685800" indent="-571500" algn="l">
              <a:buFontTx/>
              <a:buChar char="-"/>
            </a:pPr>
            <a:r>
              <a:rPr lang="nl-NL" sz="3600" dirty="0"/>
              <a:t>Aanloopfase</a:t>
            </a:r>
          </a:p>
          <a:p>
            <a:pPr marL="685800" indent="-571500" algn="l">
              <a:buFontTx/>
              <a:buChar char="-"/>
            </a:pPr>
            <a:r>
              <a:rPr lang="nl-NL" sz="3600" dirty="0"/>
              <a:t>Planningsfase (doelen helder maken)</a:t>
            </a:r>
          </a:p>
          <a:p>
            <a:pPr marL="685800" indent="-571500" algn="l">
              <a:buFontTx/>
              <a:buChar char="-"/>
            </a:pPr>
            <a:r>
              <a:rPr lang="nl-NL" sz="3600" dirty="0"/>
              <a:t>Inhoud</a:t>
            </a:r>
          </a:p>
          <a:p>
            <a:pPr marL="685800" indent="-571500" algn="l">
              <a:buFontTx/>
              <a:buChar char="-"/>
            </a:pPr>
            <a:r>
              <a:rPr lang="nl-NL" sz="3600" dirty="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348958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024029" y="1222267"/>
            <a:ext cx="8143875" cy="1380800"/>
          </a:xfrm>
        </p:spPr>
        <p:txBody>
          <a:bodyPr/>
          <a:lstStyle/>
          <a:p>
            <a:r>
              <a:rPr lang="nl-NL" dirty="0"/>
              <a:t>Gesprekken met ouders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961038" y="2924174"/>
            <a:ext cx="8143874" cy="3209925"/>
          </a:xfrm>
        </p:spPr>
        <p:txBody>
          <a:bodyPr/>
          <a:lstStyle/>
          <a:p>
            <a:pPr marL="114300" indent="0" algn="l"/>
            <a:r>
              <a:rPr lang="nl-NL" sz="3600" b="1" dirty="0"/>
              <a:t>Soorten gesprekken:</a:t>
            </a:r>
            <a:br>
              <a:rPr lang="nl-NL" sz="3600" b="1" dirty="0"/>
            </a:br>
            <a:r>
              <a:rPr lang="nl-NL" sz="3600" dirty="0"/>
              <a:t>Informeel</a:t>
            </a:r>
            <a:br>
              <a:rPr lang="nl-NL" sz="3600" b="1" dirty="0"/>
            </a:br>
            <a:r>
              <a:rPr lang="nl-NL" sz="3600" dirty="0"/>
              <a:t>Intake</a:t>
            </a:r>
            <a:br>
              <a:rPr lang="nl-NL" sz="3600" dirty="0"/>
            </a:br>
            <a:r>
              <a:rPr lang="nl-NL" sz="3600" dirty="0"/>
              <a:t>Informatie/advies</a:t>
            </a:r>
            <a:br>
              <a:rPr lang="nl-NL" sz="3600" dirty="0"/>
            </a:br>
            <a:r>
              <a:rPr lang="nl-NL" sz="3600" dirty="0"/>
              <a:t>Slechtnieuws</a:t>
            </a:r>
            <a:br>
              <a:rPr lang="nl-NL" sz="3600" dirty="0"/>
            </a:br>
            <a:r>
              <a:rPr lang="nl-NL" sz="3600" dirty="0"/>
              <a:t>Klachten</a:t>
            </a:r>
          </a:p>
        </p:txBody>
      </p:sp>
    </p:spTree>
    <p:extLst>
      <p:ext uri="{BB962C8B-B14F-4D97-AF65-F5344CB8AC3E}">
        <p14:creationId xmlns:p14="http://schemas.microsoft.com/office/powerpoint/2010/main" val="1935652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A3B196-9F80-EDCB-A555-E9F377D1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9AA2C-2E81-4B93-AB66-6E88B8FB4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757329" y="107842"/>
            <a:ext cx="8143875" cy="1380800"/>
          </a:xfrm>
        </p:spPr>
        <p:txBody>
          <a:bodyPr/>
          <a:lstStyle/>
          <a:p>
            <a:r>
              <a:rPr lang="nl-NL" dirty="0"/>
              <a:t>Bedenk </a:t>
            </a:r>
            <a:r>
              <a:rPr lang="nl-NL"/>
              <a:t>een casus: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A73054-A6FE-6CCF-4F43-6737CA8AE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961038" y="2924174"/>
            <a:ext cx="8143874" cy="3209925"/>
          </a:xfrm>
        </p:spPr>
        <p:txBody>
          <a:bodyPr/>
          <a:lstStyle/>
          <a:p>
            <a:pPr marL="6858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Waarover ga je in gesprek met een ouder?</a:t>
            </a:r>
          </a:p>
          <a:p>
            <a:pPr marL="6858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Wat is het doel van het gesprek?</a:t>
            </a:r>
          </a:p>
          <a:p>
            <a:pPr marL="6858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Hoe wil je het gesprek gaan voeren?</a:t>
            </a:r>
          </a:p>
          <a:p>
            <a:pPr marL="685800" indent="-571500" algn="l">
              <a:buFont typeface="Arial" panose="020B0604020202020204" pitchFamily="34" charset="0"/>
              <a:buChar char="•"/>
            </a:pPr>
            <a:r>
              <a:rPr lang="nl-NL" sz="3600" dirty="0"/>
              <a:t>Wat voor soort kind/ouder is het?</a:t>
            </a:r>
          </a:p>
          <a:p>
            <a:pPr marL="685800" indent="-571500" algn="l">
              <a:buFont typeface="Arial" panose="020B0604020202020204" pitchFamily="34" charset="0"/>
              <a:buChar char="•"/>
            </a:pPr>
            <a:endParaRPr lang="nl-NL" sz="3600" dirty="0"/>
          </a:p>
          <a:p>
            <a:pPr marL="114300" indent="0" algn="l"/>
            <a:r>
              <a:rPr lang="nl-NL" sz="3600" dirty="0"/>
              <a:t>(oefen het gesprek met een medestudent, een aantal casus spelen we uit voor de klas)</a:t>
            </a:r>
          </a:p>
          <a:p>
            <a:pPr marL="685800" indent="-571500" algn="l">
              <a:buFont typeface="Arial" panose="020B0604020202020204" pitchFamily="34" charset="0"/>
              <a:buChar char="•"/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758452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6" name="Google Shape;3956;p94"/>
          <p:cNvSpPr txBox="1">
            <a:spLocks noGrp="1"/>
          </p:cNvSpPr>
          <p:nvPr>
            <p:ph type="subTitle" idx="1"/>
          </p:nvPr>
        </p:nvSpPr>
        <p:spPr>
          <a:xfrm flipH="1">
            <a:off x="2582300" y="2529771"/>
            <a:ext cx="4092000" cy="135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dirty="0">
                <a:latin typeface="Bahnschrift" panose="020B0502040204020203" pitchFamily="34" charset="0"/>
              </a:rPr>
              <a:t>Wat neem je mee uit deze Q&amp;A?</a:t>
            </a:r>
            <a:endParaRPr dirty="0">
              <a:latin typeface="Bahnschrift" panose="020B0502040204020203" pitchFamily="34" charset="0"/>
            </a:endParaRPr>
          </a:p>
        </p:txBody>
      </p:sp>
      <p:cxnSp>
        <p:nvCxnSpPr>
          <p:cNvPr id="3957" name="Google Shape;3957;p94"/>
          <p:cNvCxnSpPr/>
          <p:nvPr/>
        </p:nvCxnSpPr>
        <p:spPr>
          <a:xfrm>
            <a:off x="2683900" y="2074000"/>
            <a:ext cx="3479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3978" name="Google Shape;3978;p94"/>
          <p:cNvSpPr txBox="1"/>
          <p:nvPr/>
        </p:nvSpPr>
        <p:spPr>
          <a:xfrm>
            <a:off x="2582300" y="5781267"/>
            <a:ext cx="3230800" cy="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Josefin Slab"/>
                <a:ea typeface="Josefin Slab"/>
                <a:cs typeface="Josefin Slab"/>
                <a:sym typeface="Josefin Slab"/>
              </a:rPr>
              <a:t>Please keep this slide for attribution</a:t>
            </a:r>
            <a:endParaRPr sz="1600">
              <a:solidFill>
                <a:schemeClr val="accent4"/>
              </a:solidFill>
              <a:latin typeface="Josefin Slab"/>
              <a:ea typeface="Josefin Slab"/>
              <a:cs typeface="Josefin Slab"/>
              <a:sym typeface="Josefin Slab"/>
            </a:endParaRPr>
          </a:p>
        </p:txBody>
      </p:sp>
      <p:grpSp>
        <p:nvGrpSpPr>
          <p:cNvPr id="3979" name="Google Shape;3979;p94"/>
          <p:cNvGrpSpPr/>
          <p:nvPr/>
        </p:nvGrpSpPr>
        <p:grpSpPr>
          <a:xfrm>
            <a:off x="6471099" y="2627275"/>
            <a:ext cx="4843343" cy="2316275"/>
            <a:chOff x="4853324" y="1970456"/>
            <a:chExt cx="3632507" cy="1737206"/>
          </a:xfrm>
        </p:grpSpPr>
        <p:grpSp>
          <p:nvGrpSpPr>
            <p:cNvPr id="3980" name="Google Shape;3980;p94"/>
            <p:cNvGrpSpPr/>
            <p:nvPr/>
          </p:nvGrpSpPr>
          <p:grpSpPr>
            <a:xfrm>
              <a:off x="4930201" y="2652034"/>
              <a:ext cx="3555630" cy="1055627"/>
              <a:chOff x="237525" y="3906700"/>
              <a:chExt cx="900000" cy="267200"/>
            </a:xfrm>
          </p:grpSpPr>
          <p:sp>
            <p:nvSpPr>
              <p:cNvPr id="3981" name="Google Shape;3981;p94"/>
              <p:cNvSpPr/>
              <p:nvPr/>
            </p:nvSpPr>
            <p:spPr>
              <a:xfrm>
                <a:off x="237525" y="3906700"/>
                <a:ext cx="900000" cy="267200"/>
              </a:xfrm>
              <a:custGeom>
                <a:avLst/>
                <a:gdLst/>
                <a:ahLst/>
                <a:cxnLst/>
                <a:rect l="l" t="t" r="r" b="b"/>
                <a:pathLst>
                  <a:path w="36000" h="10688" extrusionOk="0">
                    <a:moveTo>
                      <a:pt x="17259" y="1"/>
                    </a:moveTo>
                    <a:cubicBezTo>
                      <a:pt x="17174" y="1"/>
                      <a:pt x="17088" y="5"/>
                      <a:pt x="17003" y="14"/>
                    </a:cubicBezTo>
                    <a:cubicBezTo>
                      <a:pt x="16500" y="69"/>
                      <a:pt x="16034" y="297"/>
                      <a:pt x="15577" y="519"/>
                    </a:cubicBezTo>
                    <a:cubicBezTo>
                      <a:pt x="10548" y="2970"/>
                      <a:pt x="5341" y="5037"/>
                      <a:pt x="0" y="6701"/>
                    </a:cubicBezTo>
                    <a:cubicBezTo>
                      <a:pt x="2660" y="7360"/>
                      <a:pt x="5326" y="8019"/>
                      <a:pt x="8042" y="8364"/>
                    </a:cubicBezTo>
                    <a:cubicBezTo>
                      <a:pt x="10777" y="8711"/>
                      <a:pt x="13575" y="8544"/>
                      <a:pt x="16278" y="9078"/>
                    </a:cubicBezTo>
                    <a:cubicBezTo>
                      <a:pt x="17440" y="9308"/>
                      <a:pt x="23389" y="10687"/>
                      <a:pt x="23389" y="10687"/>
                    </a:cubicBezTo>
                    <a:cubicBezTo>
                      <a:pt x="25807" y="9996"/>
                      <a:pt x="27970" y="8632"/>
                      <a:pt x="30096" y="7288"/>
                    </a:cubicBezTo>
                    <a:lnTo>
                      <a:pt x="36000" y="3552"/>
                    </a:lnTo>
                    <a:lnTo>
                      <a:pt x="18279" y="131"/>
                    </a:lnTo>
                    <a:cubicBezTo>
                      <a:pt x="17942" y="66"/>
                      <a:pt x="17600" y="1"/>
                      <a:pt x="172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2" name="Google Shape;3982;p94"/>
              <p:cNvSpPr/>
              <p:nvPr/>
            </p:nvSpPr>
            <p:spPr>
              <a:xfrm>
                <a:off x="334575" y="4069550"/>
                <a:ext cx="217575" cy="50050"/>
              </a:xfrm>
              <a:custGeom>
                <a:avLst/>
                <a:gdLst/>
                <a:ahLst/>
                <a:cxnLst/>
                <a:rect l="l" t="t" r="r" b="b"/>
                <a:pathLst>
                  <a:path w="8703" h="2002" extrusionOk="0">
                    <a:moveTo>
                      <a:pt x="3069" y="1"/>
                    </a:moveTo>
                    <a:cubicBezTo>
                      <a:pt x="2054" y="394"/>
                      <a:pt x="1033" y="769"/>
                      <a:pt x="1" y="1110"/>
                    </a:cubicBezTo>
                    <a:cubicBezTo>
                      <a:pt x="1378" y="1413"/>
                      <a:pt x="2761" y="1672"/>
                      <a:pt x="4160" y="1850"/>
                    </a:cubicBezTo>
                    <a:cubicBezTo>
                      <a:pt x="4687" y="1916"/>
                      <a:pt x="5217" y="1964"/>
                      <a:pt x="5748" y="2001"/>
                    </a:cubicBezTo>
                    <a:cubicBezTo>
                      <a:pt x="6469" y="1685"/>
                      <a:pt x="7198" y="1389"/>
                      <a:pt x="7920" y="1073"/>
                    </a:cubicBezTo>
                    <a:cubicBezTo>
                      <a:pt x="8182" y="956"/>
                      <a:pt x="8443" y="835"/>
                      <a:pt x="8702" y="712"/>
                    </a:cubicBezTo>
                    <a:lnTo>
                      <a:pt x="8667" y="710"/>
                    </a:lnTo>
                    <a:cubicBezTo>
                      <a:pt x="6941" y="607"/>
                      <a:pt x="5184" y="506"/>
                      <a:pt x="3495" y="106"/>
                    </a:cubicBezTo>
                    <a:cubicBezTo>
                      <a:pt x="3352" y="73"/>
                      <a:pt x="3212" y="36"/>
                      <a:pt x="30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3" name="Google Shape;3983;p94"/>
              <p:cNvSpPr/>
              <p:nvPr/>
            </p:nvSpPr>
            <p:spPr>
              <a:xfrm>
                <a:off x="636325" y="4101450"/>
                <a:ext cx="149600" cy="51250"/>
              </a:xfrm>
              <a:custGeom>
                <a:avLst/>
                <a:gdLst/>
                <a:ahLst/>
                <a:cxnLst/>
                <a:rect l="l" t="t" r="r" b="b"/>
                <a:pathLst>
                  <a:path w="5984" h="2050" extrusionOk="0">
                    <a:moveTo>
                      <a:pt x="2230" y="1"/>
                    </a:moveTo>
                    <a:cubicBezTo>
                      <a:pt x="1514" y="460"/>
                      <a:pt x="770" y="870"/>
                      <a:pt x="1" y="1228"/>
                    </a:cubicBezTo>
                    <a:cubicBezTo>
                      <a:pt x="109" y="1248"/>
                      <a:pt x="216" y="1266"/>
                      <a:pt x="324" y="1288"/>
                    </a:cubicBezTo>
                    <a:cubicBezTo>
                      <a:pt x="838" y="1389"/>
                      <a:pt x="2289" y="1716"/>
                      <a:pt x="3748" y="2050"/>
                    </a:cubicBezTo>
                    <a:cubicBezTo>
                      <a:pt x="4470" y="1685"/>
                      <a:pt x="5188" y="1314"/>
                      <a:pt x="5900" y="928"/>
                    </a:cubicBezTo>
                    <a:lnTo>
                      <a:pt x="5983" y="881"/>
                    </a:lnTo>
                    <a:cubicBezTo>
                      <a:pt x="4740" y="552"/>
                      <a:pt x="3495" y="229"/>
                      <a:pt x="223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4" name="Google Shape;3984;p94"/>
              <p:cNvSpPr/>
              <p:nvPr/>
            </p:nvSpPr>
            <p:spPr>
              <a:xfrm>
                <a:off x="941100" y="4002800"/>
                <a:ext cx="149200" cy="63875"/>
              </a:xfrm>
              <a:custGeom>
                <a:avLst/>
                <a:gdLst/>
                <a:ahLst/>
                <a:cxnLst/>
                <a:rect l="l" t="t" r="r" b="b"/>
                <a:pathLst>
                  <a:path w="5968" h="2555" extrusionOk="0">
                    <a:moveTo>
                      <a:pt x="2373" y="0"/>
                    </a:moveTo>
                    <a:cubicBezTo>
                      <a:pt x="1591" y="525"/>
                      <a:pt x="800" y="1035"/>
                      <a:pt x="1" y="1527"/>
                    </a:cubicBezTo>
                    <a:cubicBezTo>
                      <a:pt x="1123" y="1856"/>
                      <a:pt x="2239" y="2214"/>
                      <a:pt x="3357" y="2554"/>
                    </a:cubicBezTo>
                    <a:lnTo>
                      <a:pt x="5968" y="903"/>
                    </a:lnTo>
                    <a:cubicBezTo>
                      <a:pt x="5597" y="806"/>
                      <a:pt x="5228" y="710"/>
                      <a:pt x="4857" y="613"/>
                    </a:cubicBezTo>
                    <a:cubicBezTo>
                      <a:pt x="4031" y="400"/>
                      <a:pt x="3203" y="196"/>
                      <a:pt x="23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5" name="Google Shape;3985;p94"/>
              <p:cNvSpPr/>
              <p:nvPr/>
            </p:nvSpPr>
            <p:spPr>
              <a:xfrm>
                <a:off x="730600" y="3964250"/>
                <a:ext cx="132450" cy="46025"/>
              </a:xfrm>
              <a:custGeom>
                <a:avLst/>
                <a:gdLst/>
                <a:ahLst/>
                <a:cxnLst/>
                <a:rect l="l" t="t" r="r" b="b"/>
                <a:pathLst>
                  <a:path w="5298" h="1841" extrusionOk="0">
                    <a:moveTo>
                      <a:pt x="2533" y="1"/>
                    </a:moveTo>
                    <a:cubicBezTo>
                      <a:pt x="1690" y="466"/>
                      <a:pt x="846" y="927"/>
                      <a:pt x="1" y="1386"/>
                    </a:cubicBezTo>
                    <a:cubicBezTo>
                      <a:pt x="1037" y="1522"/>
                      <a:pt x="2074" y="1670"/>
                      <a:pt x="3102" y="1841"/>
                    </a:cubicBezTo>
                    <a:cubicBezTo>
                      <a:pt x="3816" y="1338"/>
                      <a:pt x="4547" y="864"/>
                      <a:pt x="5298" y="420"/>
                    </a:cubicBezTo>
                    <a:cubicBezTo>
                      <a:pt x="4659" y="312"/>
                      <a:pt x="4018" y="209"/>
                      <a:pt x="3376" y="117"/>
                    </a:cubicBezTo>
                    <a:cubicBezTo>
                      <a:pt x="3095" y="77"/>
                      <a:pt x="2814" y="38"/>
                      <a:pt x="25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6" name="Google Shape;3986;p94"/>
              <p:cNvSpPr/>
              <p:nvPr/>
            </p:nvSpPr>
            <p:spPr>
              <a:xfrm>
                <a:off x="522900" y="3930150"/>
                <a:ext cx="163375" cy="51925"/>
              </a:xfrm>
              <a:custGeom>
                <a:avLst/>
                <a:gdLst/>
                <a:ahLst/>
                <a:cxnLst/>
                <a:rect l="l" t="t" r="r" b="b"/>
                <a:pathLst>
                  <a:path w="6535" h="2077" extrusionOk="0">
                    <a:moveTo>
                      <a:pt x="3288" y="1"/>
                    </a:moveTo>
                    <a:cubicBezTo>
                      <a:pt x="2201" y="519"/>
                      <a:pt x="1105" y="1018"/>
                      <a:pt x="1" y="1499"/>
                    </a:cubicBezTo>
                    <a:cubicBezTo>
                      <a:pt x="141" y="1523"/>
                      <a:pt x="275" y="1547"/>
                      <a:pt x="400" y="1564"/>
                    </a:cubicBezTo>
                    <a:cubicBezTo>
                      <a:pt x="1433" y="1703"/>
                      <a:pt x="2452" y="1909"/>
                      <a:pt x="3479" y="2076"/>
                    </a:cubicBezTo>
                    <a:cubicBezTo>
                      <a:pt x="4507" y="1641"/>
                      <a:pt x="5528" y="1191"/>
                      <a:pt x="6534" y="710"/>
                    </a:cubicBezTo>
                    <a:cubicBezTo>
                      <a:pt x="5449" y="499"/>
                      <a:pt x="4380" y="183"/>
                      <a:pt x="328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7" name="Google Shape;3987;p94"/>
              <p:cNvSpPr/>
              <p:nvPr/>
            </p:nvSpPr>
            <p:spPr>
              <a:xfrm>
                <a:off x="525475" y="3987650"/>
                <a:ext cx="186325" cy="50525"/>
              </a:xfrm>
              <a:custGeom>
                <a:avLst/>
                <a:gdLst/>
                <a:ahLst/>
                <a:cxnLst/>
                <a:rect l="l" t="t" r="r" b="b"/>
                <a:pathLst>
                  <a:path w="7453" h="2021" extrusionOk="0">
                    <a:moveTo>
                      <a:pt x="3444" y="0"/>
                    </a:moveTo>
                    <a:cubicBezTo>
                      <a:pt x="2300" y="485"/>
                      <a:pt x="1149" y="955"/>
                      <a:pt x="1" y="1425"/>
                    </a:cubicBezTo>
                    <a:cubicBezTo>
                      <a:pt x="1619" y="1597"/>
                      <a:pt x="3240" y="1761"/>
                      <a:pt x="4848" y="2021"/>
                    </a:cubicBezTo>
                    <a:cubicBezTo>
                      <a:pt x="5715" y="1553"/>
                      <a:pt x="6585" y="1094"/>
                      <a:pt x="7452" y="624"/>
                    </a:cubicBezTo>
                    <a:cubicBezTo>
                      <a:pt x="6113" y="433"/>
                      <a:pt x="4775" y="233"/>
                      <a:pt x="344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8" name="Google Shape;3988;p94"/>
              <p:cNvSpPr/>
              <p:nvPr/>
            </p:nvSpPr>
            <p:spPr>
              <a:xfrm>
                <a:off x="655050" y="4004450"/>
                <a:ext cx="145300" cy="54600"/>
              </a:xfrm>
              <a:custGeom>
                <a:avLst/>
                <a:gdLst/>
                <a:ahLst/>
                <a:cxnLst/>
                <a:rect l="l" t="t" r="r" b="b"/>
                <a:pathLst>
                  <a:path w="5812" h="2184" extrusionOk="0">
                    <a:moveTo>
                      <a:pt x="2614" y="0"/>
                    </a:moveTo>
                    <a:cubicBezTo>
                      <a:pt x="1745" y="472"/>
                      <a:pt x="873" y="940"/>
                      <a:pt x="1" y="1406"/>
                    </a:cubicBezTo>
                    <a:cubicBezTo>
                      <a:pt x="1182" y="1608"/>
                      <a:pt x="2351" y="1878"/>
                      <a:pt x="3510" y="2183"/>
                    </a:cubicBezTo>
                    <a:cubicBezTo>
                      <a:pt x="4119" y="1724"/>
                      <a:pt x="4723" y="1261"/>
                      <a:pt x="5331" y="806"/>
                    </a:cubicBezTo>
                    <a:cubicBezTo>
                      <a:pt x="5489" y="688"/>
                      <a:pt x="5652" y="573"/>
                      <a:pt x="5812" y="457"/>
                    </a:cubicBezTo>
                    <a:cubicBezTo>
                      <a:pt x="5043" y="338"/>
                      <a:pt x="4272" y="233"/>
                      <a:pt x="3499" y="125"/>
                    </a:cubicBezTo>
                    <a:lnTo>
                      <a:pt x="261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89" name="Google Shape;3989;p94"/>
              <p:cNvSpPr/>
              <p:nvPr/>
            </p:nvSpPr>
            <p:spPr>
              <a:xfrm>
                <a:off x="750150" y="4017450"/>
                <a:ext cx="174900" cy="72225"/>
              </a:xfrm>
              <a:custGeom>
                <a:avLst/>
                <a:gdLst/>
                <a:ahLst/>
                <a:cxnLst/>
                <a:rect l="l" t="t" r="r" b="b"/>
                <a:pathLst>
                  <a:path w="6996" h="2889" extrusionOk="0">
                    <a:moveTo>
                      <a:pt x="2414" y="1"/>
                    </a:moveTo>
                    <a:cubicBezTo>
                      <a:pt x="1602" y="565"/>
                      <a:pt x="802" y="1149"/>
                      <a:pt x="1" y="1742"/>
                    </a:cubicBezTo>
                    <a:cubicBezTo>
                      <a:pt x="317" y="1826"/>
                      <a:pt x="631" y="1913"/>
                      <a:pt x="945" y="2001"/>
                    </a:cubicBezTo>
                    <a:cubicBezTo>
                      <a:pt x="1922" y="2278"/>
                      <a:pt x="2889" y="2586"/>
                      <a:pt x="3857" y="2889"/>
                    </a:cubicBezTo>
                    <a:cubicBezTo>
                      <a:pt x="4913" y="2285"/>
                      <a:pt x="5961" y="1663"/>
                      <a:pt x="6995" y="1022"/>
                    </a:cubicBezTo>
                    <a:cubicBezTo>
                      <a:pt x="6299" y="829"/>
                      <a:pt x="5599" y="644"/>
                      <a:pt x="4894" y="479"/>
                    </a:cubicBezTo>
                    <a:cubicBezTo>
                      <a:pt x="4070" y="288"/>
                      <a:pt x="3244" y="135"/>
                      <a:pt x="24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90" name="Google Shape;3990;p94"/>
              <p:cNvSpPr/>
              <p:nvPr/>
            </p:nvSpPr>
            <p:spPr>
              <a:xfrm>
                <a:off x="703000" y="3921875"/>
                <a:ext cx="128925" cy="37525"/>
              </a:xfrm>
              <a:custGeom>
                <a:avLst/>
                <a:gdLst/>
                <a:ahLst/>
                <a:cxnLst/>
                <a:rect l="l" t="t" r="r" b="b"/>
                <a:pathLst>
                  <a:path w="5157" h="1501" extrusionOk="0">
                    <a:moveTo>
                      <a:pt x="2115" y="0"/>
                    </a:moveTo>
                    <a:cubicBezTo>
                      <a:pt x="1403" y="305"/>
                      <a:pt x="707" y="650"/>
                      <a:pt x="0" y="991"/>
                    </a:cubicBezTo>
                    <a:cubicBezTo>
                      <a:pt x="1166" y="1173"/>
                      <a:pt x="2335" y="1335"/>
                      <a:pt x="3501" y="1500"/>
                    </a:cubicBezTo>
                    <a:cubicBezTo>
                      <a:pt x="3832" y="1313"/>
                      <a:pt x="4166" y="1129"/>
                      <a:pt x="4502" y="947"/>
                    </a:cubicBezTo>
                    <a:cubicBezTo>
                      <a:pt x="4720" y="828"/>
                      <a:pt x="4937" y="707"/>
                      <a:pt x="5157" y="584"/>
                    </a:cubicBezTo>
                    <a:lnTo>
                      <a:pt x="211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91" name="Google Shape;3991;p94"/>
              <p:cNvSpPr/>
              <p:nvPr/>
            </p:nvSpPr>
            <p:spPr>
              <a:xfrm>
                <a:off x="880650" y="3953150"/>
                <a:ext cx="147575" cy="43300"/>
              </a:xfrm>
              <a:custGeom>
                <a:avLst/>
                <a:gdLst/>
                <a:ahLst/>
                <a:cxnLst/>
                <a:rect l="l" t="t" r="r" b="b"/>
                <a:pathLst>
                  <a:path w="5903" h="1732" extrusionOk="0">
                    <a:moveTo>
                      <a:pt x="1505" y="1"/>
                    </a:moveTo>
                    <a:cubicBezTo>
                      <a:pt x="1147" y="174"/>
                      <a:pt x="792" y="352"/>
                      <a:pt x="440" y="543"/>
                    </a:cubicBezTo>
                    <a:cubicBezTo>
                      <a:pt x="293" y="622"/>
                      <a:pt x="148" y="708"/>
                      <a:pt x="1" y="789"/>
                    </a:cubicBezTo>
                    <a:cubicBezTo>
                      <a:pt x="980" y="952"/>
                      <a:pt x="1958" y="1130"/>
                      <a:pt x="2931" y="1341"/>
                    </a:cubicBezTo>
                    <a:cubicBezTo>
                      <a:pt x="3504" y="1464"/>
                      <a:pt x="4075" y="1595"/>
                      <a:pt x="4644" y="1732"/>
                    </a:cubicBezTo>
                    <a:cubicBezTo>
                      <a:pt x="5065" y="1442"/>
                      <a:pt x="5485" y="1147"/>
                      <a:pt x="5902" y="851"/>
                    </a:cubicBezTo>
                    <a:lnTo>
                      <a:pt x="1505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92" name="Google Shape;3992;p94"/>
              <p:cNvSpPr/>
              <p:nvPr/>
            </p:nvSpPr>
            <p:spPr>
              <a:xfrm>
                <a:off x="324375" y="4012575"/>
                <a:ext cx="181875" cy="52625"/>
              </a:xfrm>
              <a:custGeom>
                <a:avLst/>
                <a:gdLst/>
                <a:ahLst/>
                <a:cxnLst/>
                <a:rect l="l" t="t" r="r" b="b"/>
                <a:pathLst>
                  <a:path w="7275" h="2105" extrusionOk="0">
                    <a:moveTo>
                      <a:pt x="3580" y="0"/>
                    </a:moveTo>
                    <a:cubicBezTo>
                      <a:pt x="2394" y="459"/>
                      <a:pt x="1202" y="898"/>
                      <a:pt x="0" y="1318"/>
                    </a:cubicBezTo>
                    <a:cubicBezTo>
                      <a:pt x="1136" y="1472"/>
                      <a:pt x="2243" y="1816"/>
                      <a:pt x="3358" y="2104"/>
                    </a:cubicBezTo>
                    <a:cubicBezTo>
                      <a:pt x="4667" y="1590"/>
                      <a:pt x="5974" y="1061"/>
                      <a:pt x="7274" y="518"/>
                    </a:cubicBezTo>
                    <a:cubicBezTo>
                      <a:pt x="6033" y="387"/>
                      <a:pt x="4799" y="233"/>
                      <a:pt x="358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93" name="Google Shape;3993;p94"/>
              <p:cNvSpPr/>
              <p:nvPr/>
            </p:nvSpPr>
            <p:spPr>
              <a:xfrm>
                <a:off x="568800" y="4042650"/>
                <a:ext cx="169800" cy="54100"/>
              </a:xfrm>
              <a:custGeom>
                <a:avLst/>
                <a:gdLst/>
                <a:ahLst/>
                <a:cxnLst/>
                <a:rect l="l" t="t" r="r" b="b"/>
                <a:pathLst>
                  <a:path w="6792" h="2164" extrusionOk="0">
                    <a:moveTo>
                      <a:pt x="3220" y="1"/>
                    </a:moveTo>
                    <a:cubicBezTo>
                      <a:pt x="2781" y="236"/>
                      <a:pt x="2342" y="473"/>
                      <a:pt x="1900" y="706"/>
                    </a:cubicBezTo>
                    <a:cubicBezTo>
                      <a:pt x="1272" y="1039"/>
                      <a:pt x="642" y="1360"/>
                      <a:pt x="1" y="1668"/>
                    </a:cubicBezTo>
                    <a:lnTo>
                      <a:pt x="51" y="1670"/>
                    </a:lnTo>
                    <a:cubicBezTo>
                      <a:pt x="1657" y="1764"/>
                      <a:pt x="3253" y="1894"/>
                      <a:pt x="4837" y="2164"/>
                    </a:cubicBezTo>
                    <a:cubicBezTo>
                      <a:pt x="5504" y="1729"/>
                      <a:pt x="6152" y="1259"/>
                      <a:pt x="6791" y="780"/>
                    </a:cubicBezTo>
                    <a:cubicBezTo>
                      <a:pt x="5612" y="475"/>
                      <a:pt x="4424" y="205"/>
                      <a:pt x="322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3994" name="Google Shape;3994;p94"/>
              <p:cNvSpPr/>
              <p:nvPr/>
            </p:nvSpPr>
            <p:spPr>
              <a:xfrm>
                <a:off x="799500" y="4094750"/>
                <a:ext cx="137525" cy="54450"/>
              </a:xfrm>
              <a:custGeom>
                <a:avLst/>
                <a:gdLst/>
                <a:ahLst/>
                <a:cxnLst/>
                <a:rect l="l" t="t" r="r" b="b"/>
                <a:pathLst>
                  <a:path w="5501" h="2178" extrusionOk="0">
                    <a:moveTo>
                      <a:pt x="2013" y="1"/>
                    </a:moveTo>
                    <a:cubicBezTo>
                      <a:pt x="1347" y="376"/>
                      <a:pt x="675" y="745"/>
                      <a:pt x="1" y="1108"/>
                    </a:cubicBezTo>
                    <a:cubicBezTo>
                      <a:pt x="377" y="1211"/>
                      <a:pt x="752" y="1312"/>
                      <a:pt x="1128" y="1413"/>
                    </a:cubicBezTo>
                    <a:cubicBezTo>
                      <a:pt x="1916" y="1626"/>
                      <a:pt x="2685" y="1909"/>
                      <a:pt x="3458" y="2177"/>
                    </a:cubicBezTo>
                    <a:cubicBezTo>
                      <a:pt x="4152" y="1843"/>
                      <a:pt x="4830" y="1468"/>
                      <a:pt x="5500" y="1073"/>
                    </a:cubicBezTo>
                    <a:cubicBezTo>
                      <a:pt x="4762" y="875"/>
                      <a:pt x="4038" y="642"/>
                      <a:pt x="3330" y="418"/>
                    </a:cubicBezTo>
                    <a:cubicBezTo>
                      <a:pt x="2891" y="278"/>
                      <a:pt x="2452" y="139"/>
                      <a:pt x="201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</p:grpSp>
        <p:sp>
          <p:nvSpPr>
            <p:cNvPr id="3995" name="Google Shape;3995;p94"/>
            <p:cNvSpPr/>
            <p:nvPr/>
          </p:nvSpPr>
          <p:spPr>
            <a:xfrm>
              <a:off x="7161520" y="2141027"/>
              <a:ext cx="207906" cy="210276"/>
            </a:xfrm>
            <a:custGeom>
              <a:avLst/>
              <a:gdLst/>
              <a:ahLst/>
              <a:cxnLst/>
              <a:rect l="l" t="t" r="r" b="b"/>
              <a:pathLst>
                <a:path w="2105" h="2129" extrusionOk="0">
                  <a:moveTo>
                    <a:pt x="455" y="0"/>
                  </a:moveTo>
                  <a:lnTo>
                    <a:pt x="455" y="0"/>
                  </a:lnTo>
                  <a:cubicBezTo>
                    <a:pt x="479" y="391"/>
                    <a:pt x="409" y="786"/>
                    <a:pt x="246" y="1144"/>
                  </a:cubicBezTo>
                  <a:cubicBezTo>
                    <a:pt x="176" y="1298"/>
                    <a:pt x="90" y="1443"/>
                    <a:pt x="40" y="1603"/>
                  </a:cubicBezTo>
                  <a:cubicBezTo>
                    <a:pt x="13" y="1682"/>
                    <a:pt x="0" y="1775"/>
                    <a:pt x="51" y="1838"/>
                  </a:cubicBezTo>
                  <a:cubicBezTo>
                    <a:pt x="82" y="1879"/>
                    <a:pt x="132" y="1897"/>
                    <a:pt x="183" y="1897"/>
                  </a:cubicBezTo>
                  <a:cubicBezTo>
                    <a:pt x="221" y="1897"/>
                    <a:pt x="260" y="1887"/>
                    <a:pt x="292" y="1869"/>
                  </a:cubicBezTo>
                  <a:cubicBezTo>
                    <a:pt x="367" y="1827"/>
                    <a:pt x="422" y="1753"/>
                    <a:pt x="472" y="1680"/>
                  </a:cubicBezTo>
                  <a:lnTo>
                    <a:pt x="472" y="1680"/>
                  </a:lnTo>
                  <a:cubicBezTo>
                    <a:pt x="418" y="1761"/>
                    <a:pt x="446" y="1891"/>
                    <a:pt x="534" y="1937"/>
                  </a:cubicBezTo>
                  <a:cubicBezTo>
                    <a:pt x="554" y="1947"/>
                    <a:pt x="575" y="1952"/>
                    <a:pt x="597" y="1952"/>
                  </a:cubicBezTo>
                  <a:cubicBezTo>
                    <a:pt x="673" y="1952"/>
                    <a:pt x="752" y="1897"/>
                    <a:pt x="760" y="1821"/>
                  </a:cubicBezTo>
                  <a:lnTo>
                    <a:pt x="760" y="1821"/>
                  </a:lnTo>
                  <a:cubicBezTo>
                    <a:pt x="759" y="1948"/>
                    <a:pt x="861" y="2025"/>
                    <a:pt x="965" y="2025"/>
                  </a:cubicBezTo>
                  <a:cubicBezTo>
                    <a:pt x="1033" y="2025"/>
                    <a:pt x="1102" y="1991"/>
                    <a:pt x="1142" y="1917"/>
                  </a:cubicBezTo>
                  <a:cubicBezTo>
                    <a:pt x="1158" y="2012"/>
                    <a:pt x="1202" y="2128"/>
                    <a:pt x="1296" y="2128"/>
                  </a:cubicBezTo>
                  <a:cubicBezTo>
                    <a:pt x="1351" y="2128"/>
                    <a:pt x="1397" y="2082"/>
                    <a:pt x="1452" y="2080"/>
                  </a:cubicBezTo>
                  <a:cubicBezTo>
                    <a:pt x="1454" y="2080"/>
                    <a:pt x="1457" y="2080"/>
                    <a:pt x="1459" y="2080"/>
                  </a:cubicBezTo>
                  <a:cubicBezTo>
                    <a:pt x="1494" y="2080"/>
                    <a:pt x="1525" y="2093"/>
                    <a:pt x="1557" y="2100"/>
                  </a:cubicBezTo>
                  <a:cubicBezTo>
                    <a:pt x="1569" y="2102"/>
                    <a:pt x="1580" y="2102"/>
                    <a:pt x="1591" y="2102"/>
                  </a:cubicBezTo>
                  <a:cubicBezTo>
                    <a:pt x="1720" y="2102"/>
                    <a:pt x="1822" y="1978"/>
                    <a:pt x="1885" y="1860"/>
                  </a:cubicBezTo>
                  <a:cubicBezTo>
                    <a:pt x="1988" y="1669"/>
                    <a:pt x="2060" y="1467"/>
                    <a:pt x="2104" y="1256"/>
                  </a:cubicBezTo>
                  <a:lnTo>
                    <a:pt x="4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96" name="Google Shape;3996;p94"/>
            <p:cNvSpPr/>
            <p:nvPr/>
          </p:nvSpPr>
          <p:spPr>
            <a:xfrm>
              <a:off x="7839954" y="3026379"/>
              <a:ext cx="104002" cy="105582"/>
            </a:xfrm>
            <a:custGeom>
              <a:avLst/>
              <a:gdLst/>
              <a:ahLst/>
              <a:cxnLst/>
              <a:rect l="l" t="t" r="r" b="b"/>
              <a:pathLst>
                <a:path w="1053" h="1069" extrusionOk="0">
                  <a:moveTo>
                    <a:pt x="787" y="1"/>
                  </a:moveTo>
                  <a:lnTo>
                    <a:pt x="1" y="194"/>
                  </a:lnTo>
                  <a:lnTo>
                    <a:pt x="477" y="1068"/>
                  </a:lnTo>
                  <a:lnTo>
                    <a:pt x="1053" y="873"/>
                  </a:lnTo>
                  <a:cubicBezTo>
                    <a:pt x="1053" y="873"/>
                    <a:pt x="798" y="49"/>
                    <a:pt x="7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97" name="Google Shape;3997;p94"/>
            <p:cNvSpPr/>
            <p:nvPr/>
          </p:nvSpPr>
          <p:spPr>
            <a:xfrm>
              <a:off x="7678371" y="2557628"/>
              <a:ext cx="264993" cy="509640"/>
            </a:xfrm>
            <a:custGeom>
              <a:avLst/>
              <a:gdLst/>
              <a:ahLst/>
              <a:cxnLst/>
              <a:rect l="l" t="t" r="r" b="b"/>
              <a:pathLst>
                <a:path w="2683" h="5160" extrusionOk="0">
                  <a:moveTo>
                    <a:pt x="1461" y="1"/>
                  </a:moveTo>
                  <a:lnTo>
                    <a:pt x="1" y="1055"/>
                  </a:lnTo>
                  <a:lnTo>
                    <a:pt x="1709" y="5160"/>
                  </a:lnTo>
                  <a:lnTo>
                    <a:pt x="2682" y="4960"/>
                  </a:lnTo>
                  <a:lnTo>
                    <a:pt x="14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98" name="Google Shape;3998;p94"/>
            <p:cNvSpPr/>
            <p:nvPr/>
          </p:nvSpPr>
          <p:spPr>
            <a:xfrm>
              <a:off x="7813287" y="3006922"/>
              <a:ext cx="156250" cy="75755"/>
            </a:xfrm>
            <a:custGeom>
              <a:avLst/>
              <a:gdLst/>
              <a:ahLst/>
              <a:cxnLst/>
              <a:rect l="l" t="t" r="r" b="b"/>
              <a:pathLst>
                <a:path w="1582" h="767" extrusionOk="0">
                  <a:moveTo>
                    <a:pt x="1466" y="0"/>
                  </a:moveTo>
                  <a:cubicBezTo>
                    <a:pt x="1163" y="68"/>
                    <a:pt x="862" y="139"/>
                    <a:pt x="559" y="191"/>
                  </a:cubicBezTo>
                  <a:cubicBezTo>
                    <a:pt x="559" y="191"/>
                    <a:pt x="1" y="242"/>
                    <a:pt x="1" y="275"/>
                  </a:cubicBezTo>
                  <a:cubicBezTo>
                    <a:pt x="1" y="305"/>
                    <a:pt x="75" y="369"/>
                    <a:pt x="119" y="391"/>
                  </a:cubicBezTo>
                  <a:cubicBezTo>
                    <a:pt x="161" y="413"/>
                    <a:pt x="108" y="499"/>
                    <a:pt x="108" y="499"/>
                  </a:cubicBezTo>
                  <a:lnTo>
                    <a:pt x="42" y="628"/>
                  </a:lnTo>
                  <a:cubicBezTo>
                    <a:pt x="42" y="628"/>
                    <a:pt x="85" y="624"/>
                    <a:pt x="124" y="624"/>
                  </a:cubicBezTo>
                  <a:cubicBezTo>
                    <a:pt x="171" y="624"/>
                    <a:pt x="213" y="630"/>
                    <a:pt x="172" y="659"/>
                  </a:cubicBezTo>
                  <a:cubicBezTo>
                    <a:pt x="97" y="714"/>
                    <a:pt x="183" y="767"/>
                    <a:pt x="183" y="767"/>
                  </a:cubicBezTo>
                  <a:lnTo>
                    <a:pt x="741" y="602"/>
                  </a:lnTo>
                  <a:lnTo>
                    <a:pt x="1408" y="391"/>
                  </a:lnTo>
                  <a:cubicBezTo>
                    <a:pt x="1448" y="380"/>
                    <a:pt x="1485" y="365"/>
                    <a:pt x="1518" y="343"/>
                  </a:cubicBezTo>
                  <a:cubicBezTo>
                    <a:pt x="1553" y="321"/>
                    <a:pt x="1575" y="286"/>
                    <a:pt x="1580" y="246"/>
                  </a:cubicBezTo>
                  <a:cubicBezTo>
                    <a:pt x="1582" y="237"/>
                    <a:pt x="1580" y="229"/>
                    <a:pt x="1575" y="222"/>
                  </a:cubicBezTo>
                  <a:cubicBezTo>
                    <a:pt x="1566" y="213"/>
                    <a:pt x="1556" y="208"/>
                    <a:pt x="1545" y="208"/>
                  </a:cubicBezTo>
                  <a:cubicBezTo>
                    <a:pt x="1542" y="208"/>
                    <a:pt x="1540" y="208"/>
                    <a:pt x="1538" y="209"/>
                  </a:cubicBezTo>
                  <a:lnTo>
                    <a:pt x="1329" y="204"/>
                  </a:lnTo>
                  <a:cubicBezTo>
                    <a:pt x="1310" y="204"/>
                    <a:pt x="1288" y="200"/>
                    <a:pt x="1281" y="185"/>
                  </a:cubicBezTo>
                  <a:cubicBezTo>
                    <a:pt x="1268" y="163"/>
                    <a:pt x="1290" y="139"/>
                    <a:pt x="1307" y="125"/>
                  </a:cubicBezTo>
                  <a:cubicBezTo>
                    <a:pt x="1360" y="81"/>
                    <a:pt x="1413" y="4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3999" name="Google Shape;3999;p94"/>
            <p:cNvSpPr/>
            <p:nvPr/>
          </p:nvSpPr>
          <p:spPr>
            <a:xfrm>
              <a:off x="7195990" y="2719311"/>
              <a:ext cx="463615" cy="374230"/>
            </a:xfrm>
            <a:custGeom>
              <a:avLst/>
              <a:gdLst/>
              <a:ahLst/>
              <a:cxnLst/>
              <a:rect l="l" t="t" r="r" b="b"/>
              <a:pathLst>
                <a:path w="4694" h="3789" extrusionOk="0">
                  <a:moveTo>
                    <a:pt x="2746" y="0"/>
                  </a:moveTo>
                  <a:cubicBezTo>
                    <a:pt x="2478" y="0"/>
                    <a:pt x="2280" y="29"/>
                    <a:pt x="2280" y="29"/>
                  </a:cubicBezTo>
                  <a:cubicBezTo>
                    <a:pt x="2280" y="29"/>
                    <a:pt x="0" y="3789"/>
                    <a:pt x="398" y="3789"/>
                  </a:cubicBezTo>
                  <a:cubicBezTo>
                    <a:pt x="401" y="3789"/>
                    <a:pt x="404" y="3789"/>
                    <a:pt x="407" y="3788"/>
                  </a:cubicBezTo>
                  <a:cubicBezTo>
                    <a:pt x="1191" y="3698"/>
                    <a:pt x="3005" y="3788"/>
                    <a:pt x="3982" y="1715"/>
                  </a:cubicBezTo>
                  <a:cubicBezTo>
                    <a:pt x="4694" y="205"/>
                    <a:pt x="3466" y="0"/>
                    <a:pt x="27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0" name="Google Shape;4000;p94"/>
            <p:cNvSpPr/>
            <p:nvPr/>
          </p:nvSpPr>
          <p:spPr>
            <a:xfrm>
              <a:off x="7655852" y="3081985"/>
              <a:ext cx="90076" cy="73384"/>
            </a:xfrm>
            <a:custGeom>
              <a:avLst/>
              <a:gdLst/>
              <a:ahLst/>
              <a:cxnLst/>
              <a:rect l="l" t="t" r="r" b="b"/>
              <a:pathLst>
                <a:path w="912" h="743" extrusionOk="0">
                  <a:moveTo>
                    <a:pt x="692" y="0"/>
                  </a:moveTo>
                  <a:lnTo>
                    <a:pt x="0" y="152"/>
                  </a:lnTo>
                  <a:cubicBezTo>
                    <a:pt x="35" y="202"/>
                    <a:pt x="202" y="742"/>
                    <a:pt x="202" y="742"/>
                  </a:cubicBezTo>
                  <a:lnTo>
                    <a:pt x="912" y="742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1" name="Google Shape;4001;p94"/>
            <p:cNvSpPr/>
            <p:nvPr/>
          </p:nvSpPr>
          <p:spPr>
            <a:xfrm>
              <a:off x="7355204" y="2376983"/>
              <a:ext cx="491566" cy="166423"/>
            </a:xfrm>
            <a:custGeom>
              <a:avLst/>
              <a:gdLst/>
              <a:ahLst/>
              <a:cxnLst/>
              <a:rect l="l" t="t" r="r" b="b"/>
              <a:pathLst>
                <a:path w="4977" h="1685" extrusionOk="0">
                  <a:moveTo>
                    <a:pt x="1299" y="1"/>
                  </a:moveTo>
                  <a:cubicBezTo>
                    <a:pt x="1127" y="1"/>
                    <a:pt x="953" y="3"/>
                    <a:pt x="780" y="7"/>
                  </a:cubicBezTo>
                  <a:cubicBezTo>
                    <a:pt x="668" y="9"/>
                    <a:pt x="554" y="16"/>
                    <a:pt x="440" y="20"/>
                  </a:cubicBezTo>
                  <a:cubicBezTo>
                    <a:pt x="352" y="27"/>
                    <a:pt x="262" y="33"/>
                    <a:pt x="174" y="40"/>
                  </a:cubicBezTo>
                  <a:cubicBezTo>
                    <a:pt x="148" y="170"/>
                    <a:pt x="130" y="297"/>
                    <a:pt x="108" y="416"/>
                  </a:cubicBezTo>
                  <a:cubicBezTo>
                    <a:pt x="69" y="640"/>
                    <a:pt x="33" y="864"/>
                    <a:pt x="7" y="1085"/>
                  </a:cubicBezTo>
                  <a:cubicBezTo>
                    <a:pt x="5" y="1107"/>
                    <a:pt x="5" y="1129"/>
                    <a:pt x="0" y="1151"/>
                  </a:cubicBezTo>
                  <a:cubicBezTo>
                    <a:pt x="424" y="1358"/>
                    <a:pt x="901" y="1470"/>
                    <a:pt x="1380" y="1555"/>
                  </a:cubicBezTo>
                  <a:cubicBezTo>
                    <a:pt x="1805" y="1631"/>
                    <a:pt x="2250" y="1685"/>
                    <a:pt x="2692" y="1685"/>
                  </a:cubicBezTo>
                  <a:cubicBezTo>
                    <a:pt x="3264" y="1685"/>
                    <a:pt x="3831" y="1594"/>
                    <a:pt x="4342" y="1342"/>
                  </a:cubicBezTo>
                  <a:cubicBezTo>
                    <a:pt x="4494" y="1266"/>
                    <a:pt x="4641" y="1175"/>
                    <a:pt x="4751" y="1055"/>
                  </a:cubicBezTo>
                  <a:cubicBezTo>
                    <a:pt x="4924" y="857"/>
                    <a:pt x="4977" y="593"/>
                    <a:pt x="4951" y="352"/>
                  </a:cubicBezTo>
                  <a:cubicBezTo>
                    <a:pt x="4151" y="161"/>
                    <a:pt x="3288" y="91"/>
                    <a:pt x="2465" y="38"/>
                  </a:cubicBezTo>
                  <a:cubicBezTo>
                    <a:pt x="2078" y="12"/>
                    <a:pt x="1689" y="1"/>
                    <a:pt x="12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2" name="Google Shape;4002;p94"/>
            <p:cNvSpPr/>
            <p:nvPr/>
          </p:nvSpPr>
          <p:spPr>
            <a:xfrm>
              <a:off x="7390760" y="2375699"/>
              <a:ext cx="201584" cy="200103"/>
            </a:xfrm>
            <a:custGeom>
              <a:avLst/>
              <a:gdLst/>
              <a:ahLst/>
              <a:cxnLst/>
              <a:rect l="l" t="t" r="r" b="b"/>
              <a:pathLst>
                <a:path w="2041" h="2026" extrusionOk="0">
                  <a:moveTo>
                    <a:pt x="5" y="0"/>
                  </a:moveTo>
                  <a:lnTo>
                    <a:pt x="1" y="1735"/>
                  </a:lnTo>
                  <a:lnTo>
                    <a:pt x="1272" y="1948"/>
                  </a:lnTo>
                  <a:lnTo>
                    <a:pt x="1725" y="2025"/>
                  </a:lnTo>
                  <a:lnTo>
                    <a:pt x="2041" y="11"/>
                  </a:lnTo>
                  <a:cubicBezTo>
                    <a:pt x="2041" y="11"/>
                    <a:pt x="1812" y="11"/>
                    <a:pt x="1507" y="9"/>
                  </a:cubicBezTo>
                  <a:cubicBezTo>
                    <a:pt x="916" y="7"/>
                    <a:pt x="40" y="3"/>
                    <a:pt x="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3" name="Google Shape;4003;p94"/>
            <p:cNvSpPr/>
            <p:nvPr/>
          </p:nvSpPr>
          <p:spPr>
            <a:xfrm>
              <a:off x="7378019" y="2495306"/>
              <a:ext cx="449688" cy="483664"/>
            </a:xfrm>
            <a:custGeom>
              <a:avLst/>
              <a:gdLst/>
              <a:ahLst/>
              <a:cxnLst/>
              <a:rect l="l" t="t" r="r" b="b"/>
              <a:pathLst>
                <a:path w="4553" h="4897" extrusionOk="0">
                  <a:moveTo>
                    <a:pt x="3618" y="0"/>
                  </a:moveTo>
                  <a:cubicBezTo>
                    <a:pt x="3586" y="0"/>
                    <a:pt x="3553" y="2"/>
                    <a:pt x="3520" y="6"/>
                  </a:cubicBezTo>
                  <a:cubicBezTo>
                    <a:pt x="3389" y="26"/>
                    <a:pt x="3261" y="61"/>
                    <a:pt x="3138" y="111"/>
                  </a:cubicBezTo>
                  <a:cubicBezTo>
                    <a:pt x="2534" y="340"/>
                    <a:pt x="1979" y="682"/>
                    <a:pt x="1502" y="1119"/>
                  </a:cubicBezTo>
                  <a:cubicBezTo>
                    <a:pt x="940" y="1636"/>
                    <a:pt x="503" y="2270"/>
                    <a:pt x="0" y="2843"/>
                  </a:cubicBezTo>
                  <a:lnTo>
                    <a:pt x="2473" y="4897"/>
                  </a:lnTo>
                  <a:cubicBezTo>
                    <a:pt x="2846" y="4607"/>
                    <a:pt x="3094" y="4190"/>
                    <a:pt x="3334" y="3781"/>
                  </a:cubicBezTo>
                  <a:lnTo>
                    <a:pt x="3742" y="3078"/>
                  </a:lnTo>
                  <a:cubicBezTo>
                    <a:pt x="3896" y="2817"/>
                    <a:pt x="4048" y="2558"/>
                    <a:pt x="4166" y="2279"/>
                  </a:cubicBezTo>
                  <a:cubicBezTo>
                    <a:pt x="4294" y="1978"/>
                    <a:pt x="4381" y="1660"/>
                    <a:pt x="4458" y="1341"/>
                  </a:cubicBezTo>
                  <a:cubicBezTo>
                    <a:pt x="4507" y="1135"/>
                    <a:pt x="4553" y="922"/>
                    <a:pt x="4515" y="713"/>
                  </a:cubicBezTo>
                  <a:cubicBezTo>
                    <a:pt x="4444" y="304"/>
                    <a:pt x="4033" y="0"/>
                    <a:pt x="36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4" name="Google Shape;4004;p94"/>
            <p:cNvSpPr/>
            <p:nvPr/>
          </p:nvSpPr>
          <p:spPr>
            <a:xfrm>
              <a:off x="7324191" y="2699755"/>
              <a:ext cx="36939" cy="10667"/>
            </a:xfrm>
            <a:custGeom>
              <a:avLst/>
              <a:gdLst/>
              <a:ahLst/>
              <a:cxnLst/>
              <a:rect l="l" t="t" r="r" b="b"/>
              <a:pathLst>
                <a:path w="374" h="108" extrusionOk="0">
                  <a:moveTo>
                    <a:pt x="0" y="0"/>
                  </a:moveTo>
                  <a:lnTo>
                    <a:pt x="242" y="93"/>
                  </a:lnTo>
                  <a:lnTo>
                    <a:pt x="374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5" name="Google Shape;4005;p94"/>
            <p:cNvSpPr/>
            <p:nvPr/>
          </p:nvSpPr>
          <p:spPr>
            <a:xfrm>
              <a:off x="7125470" y="2363748"/>
              <a:ext cx="335908" cy="385885"/>
            </a:xfrm>
            <a:custGeom>
              <a:avLst/>
              <a:gdLst/>
              <a:ahLst/>
              <a:cxnLst/>
              <a:rect l="l" t="t" r="r" b="b"/>
              <a:pathLst>
                <a:path w="3401" h="3907" extrusionOk="0">
                  <a:moveTo>
                    <a:pt x="2214" y="0"/>
                  </a:moveTo>
                  <a:cubicBezTo>
                    <a:pt x="1832" y="0"/>
                    <a:pt x="1457" y="88"/>
                    <a:pt x="1112" y="255"/>
                  </a:cubicBezTo>
                  <a:cubicBezTo>
                    <a:pt x="1" y="811"/>
                    <a:pt x="506" y="3822"/>
                    <a:pt x="506" y="3822"/>
                  </a:cubicBezTo>
                  <a:cubicBezTo>
                    <a:pt x="1015" y="3873"/>
                    <a:pt x="1491" y="3906"/>
                    <a:pt x="1905" y="3906"/>
                  </a:cubicBezTo>
                  <a:cubicBezTo>
                    <a:pt x="2528" y="3906"/>
                    <a:pt x="3008" y="3830"/>
                    <a:pt x="3238" y="3620"/>
                  </a:cubicBezTo>
                  <a:lnTo>
                    <a:pt x="3389" y="433"/>
                  </a:lnTo>
                  <a:lnTo>
                    <a:pt x="3400" y="231"/>
                  </a:lnTo>
                  <a:lnTo>
                    <a:pt x="3400" y="227"/>
                  </a:lnTo>
                  <a:lnTo>
                    <a:pt x="3381" y="218"/>
                  </a:lnTo>
                  <a:cubicBezTo>
                    <a:pt x="3350" y="205"/>
                    <a:pt x="3286" y="181"/>
                    <a:pt x="3194" y="150"/>
                  </a:cubicBezTo>
                  <a:lnTo>
                    <a:pt x="3190" y="150"/>
                  </a:lnTo>
                  <a:cubicBezTo>
                    <a:pt x="3014" y="95"/>
                    <a:pt x="2832" y="53"/>
                    <a:pt x="2647" y="29"/>
                  </a:cubicBezTo>
                  <a:cubicBezTo>
                    <a:pt x="2542" y="14"/>
                    <a:pt x="2436" y="5"/>
                    <a:pt x="2331" y="3"/>
                  </a:cubicBezTo>
                  <a:cubicBezTo>
                    <a:pt x="2292" y="1"/>
                    <a:pt x="2253" y="0"/>
                    <a:pt x="2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6" name="Google Shape;4006;p94"/>
            <p:cNvSpPr/>
            <p:nvPr/>
          </p:nvSpPr>
          <p:spPr>
            <a:xfrm>
              <a:off x="7297326" y="2252931"/>
              <a:ext cx="118225" cy="137583"/>
            </a:xfrm>
            <a:custGeom>
              <a:avLst/>
              <a:gdLst/>
              <a:ahLst/>
              <a:cxnLst/>
              <a:rect l="l" t="t" r="r" b="b"/>
              <a:pathLst>
                <a:path w="1197" h="1393" extrusionOk="0">
                  <a:moveTo>
                    <a:pt x="417" y="0"/>
                  </a:moveTo>
                  <a:lnTo>
                    <a:pt x="0" y="1226"/>
                  </a:lnTo>
                  <a:lnTo>
                    <a:pt x="1030" y="1393"/>
                  </a:lnTo>
                  <a:lnTo>
                    <a:pt x="1100" y="877"/>
                  </a:lnTo>
                  <a:lnTo>
                    <a:pt x="1135" y="624"/>
                  </a:lnTo>
                  <a:lnTo>
                    <a:pt x="1197" y="169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7" name="Google Shape;4007;p94"/>
            <p:cNvSpPr/>
            <p:nvPr/>
          </p:nvSpPr>
          <p:spPr>
            <a:xfrm>
              <a:off x="7069765" y="2382415"/>
              <a:ext cx="395761" cy="544505"/>
            </a:xfrm>
            <a:custGeom>
              <a:avLst/>
              <a:gdLst/>
              <a:ahLst/>
              <a:cxnLst/>
              <a:rect l="l" t="t" r="r" b="b"/>
              <a:pathLst>
                <a:path w="4007" h="5513" extrusionOk="0">
                  <a:moveTo>
                    <a:pt x="1735" y="0"/>
                  </a:moveTo>
                  <a:cubicBezTo>
                    <a:pt x="1698" y="14"/>
                    <a:pt x="1663" y="33"/>
                    <a:pt x="1628" y="55"/>
                  </a:cubicBezTo>
                  <a:cubicBezTo>
                    <a:pt x="1428" y="187"/>
                    <a:pt x="1274" y="275"/>
                    <a:pt x="1274" y="275"/>
                  </a:cubicBezTo>
                  <a:lnTo>
                    <a:pt x="0" y="5513"/>
                  </a:lnTo>
                  <a:cubicBezTo>
                    <a:pt x="455" y="5339"/>
                    <a:pt x="945" y="5262"/>
                    <a:pt x="1437" y="5210"/>
                  </a:cubicBezTo>
                  <a:cubicBezTo>
                    <a:pt x="1933" y="5155"/>
                    <a:pt x="2447" y="5128"/>
                    <a:pt x="2919" y="4933"/>
                  </a:cubicBezTo>
                  <a:cubicBezTo>
                    <a:pt x="3264" y="4788"/>
                    <a:pt x="3571" y="4546"/>
                    <a:pt x="3923" y="4467"/>
                  </a:cubicBezTo>
                  <a:lnTo>
                    <a:pt x="3960" y="2546"/>
                  </a:lnTo>
                  <a:lnTo>
                    <a:pt x="3986" y="1090"/>
                  </a:lnTo>
                  <a:lnTo>
                    <a:pt x="4006" y="159"/>
                  </a:lnTo>
                  <a:lnTo>
                    <a:pt x="4006" y="159"/>
                  </a:lnTo>
                  <a:cubicBezTo>
                    <a:pt x="3734" y="323"/>
                    <a:pt x="3396" y="400"/>
                    <a:pt x="3095" y="409"/>
                  </a:cubicBezTo>
                  <a:cubicBezTo>
                    <a:pt x="3077" y="409"/>
                    <a:pt x="3058" y="410"/>
                    <a:pt x="3040" y="410"/>
                  </a:cubicBezTo>
                  <a:cubicBezTo>
                    <a:pt x="2765" y="410"/>
                    <a:pt x="2500" y="348"/>
                    <a:pt x="2240" y="260"/>
                  </a:cubicBezTo>
                  <a:cubicBezTo>
                    <a:pt x="2065" y="200"/>
                    <a:pt x="1869" y="132"/>
                    <a:pt x="17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8" name="Google Shape;4008;p94"/>
            <p:cNvSpPr/>
            <p:nvPr/>
          </p:nvSpPr>
          <p:spPr>
            <a:xfrm>
              <a:off x="7205966" y="2057964"/>
              <a:ext cx="310525" cy="279808"/>
            </a:xfrm>
            <a:custGeom>
              <a:avLst/>
              <a:gdLst/>
              <a:ahLst/>
              <a:cxnLst/>
              <a:rect l="l" t="t" r="r" b="b"/>
              <a:pathLst>
                <a:path w="3144" h="2833" extrusionOk="0">
                  <a:moveTo>
                    <a:pt x="1405" y="0"/>
                  </a:moveTo>
                  <a:cubicBezTo>
                    <a:pt x="1329" y="0"/>
                    <a:pt x="1253" y="4"/>
                    <a:pt x="1180" y="9"/>
                  </a:cubicBezTo>
                  <a:cubicBezTo>
                    <a:pt x="886" y="29"/>
                    <a:pt x="622" y="189"/>
                    <a:pt x="383" y="360"/>
                  </a:cubicBezTo>
                  <a:cubicBezTo>
                    <a:pt x="196" y="496"/>
                    <a:pt x="0" y="679"/>
                    <a:pt x="9" y="909"/>
                  </a:cubicBezTo>
                  <a:cubicBezTo>
                    <a:pt x="11" y="990"/>
                    <a:pt x="47" y="1065"/>
                    <a:pt x="71" y="1142"/>
                  </a:cubicBezTo>
                  <a:cubicBezTo>
                    <a:pt x="345" y="1999"/>
                    <a:pt x="405" y="2833"/>
                    <a:pt x="1203" y="2833"/>
                  </a:cubicBezTo>
                  <a:cubicBezTo>
                    <a:pt x="1269" y="2833"/>
                    <a:pt x="1339" y="2827"/>
                    <a:pt x="1415" y="2815"/>
                  </a:cubicBezTo>
                  <a:cubicBezTo>
                    <a:pt x="2726" y="2512"/>
                    <a:pt x="3143" y="712"/>
                    <a:pt x="2337" y="426"/>
                  </a:cubicBezTo>
                  <a:cubicBezTo>
                    <a:pt x="2192" y="83"/>
                    <a:pt x="1792" y="0"/>
                    <a:pt x="14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09" name="Google Shape;4009;p94"/>
            <p:cNvSpPr/>
            <p:nvPr/>
          </p:nvSpPr>
          <p:spPr>
            <a:xfrm>
              <a:off x="7442613" y="2608889"/>
              <a:ext cx="320007" cy="511319"/>
            </a:xfrm>
            <a:custGeom>
              <a:avLst/>
              <a:gdLst/>
              <a:ahLst/>
              <a:cxnLst/>
              <a:rect l="l" t="t" r="r" b="b"/>
              <a:pathLst>
                <a:path w="3240" h="5177" extrusionOk="0">
                  <a:moveTo>
                    <a:pt x="2194" y="0"/>
                  </a:moveTo>
                  <a:lnTo>
                    <a:pt x="0" y="1316"/>
                  </a:lnTo>
                  <a:lnTo>
                    <a:pt x="1940" y="5177"/>
                  </a:lnTo>
                  <a:cubicBezTo>
                    <a:pt x="1940" y="5177"/>
                    <a:pt x="3137" y="4975"/>
                    <a:pt x="3189" y="4975"/>
                  </a:cubicBezTo>
                  <a:cubicBezTo>
                    <a:pt x="3240" y="4975"/>
                    <a:pt x="2194" y="0"/>
                    <a:pt x="21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0" name="Google Shape;4010;p94"/>
            <p:cNvSpPr/>
            <p:nvPr/>
          </p:nvSpPr>
          <p:spPr>
            <a:xfrm>
              <a:off x="7045864" y="2575505"/>
              <a:ext cx="630630" cy="532752"/>
            </a:xfrm>
            <a:custGeom>
              <a:avLst/>
              <a:gdLst/>
              <a:ahLst/>
              <a:cxnLst/>
              <a:rect l="l" t="t" r="r" b="b"/>
              <a:pathLst>
                <a:path w="6385" h="5394" extrusionOk="0">
                  <a:moveTo>
                    <a:pt x="5447" y="0"/>
                  </a:moveTo>
                  <a:cubicBezTo>
                    <a:pt x="5255" y="0"/>
                    <a:pt x="5058" y="32"/>
                    <a:pt x="4872" y="75"/>
                  </a:cubicBezTo>
                  <a:cubicBezTo>
                    <a:pt x="3446" y="402"/>
                    <a:pt x="2201" y="1234"/>
                    <a:pt x="1000" y="2078"/>
                  </a:cubicBezTo>
                  <a:cubicBezTo>
                    <a:pt x="1026" y="2045"/>
                    <a:pt x="1055" y="2012"/>
                    <a:pt x="1083" y="1981"/>
                  </a:cubicBezTo>
                  <a:lnTo>
                    <a:pt x="1083" y="1981"/>
                  </a:lnTo>
                  <a:lnTo>
                    <a:pt x="785" y="2229"/>
                  </a:lnTo>
                  <a:cubicBezTo>
                    <a:pt x="855" y="2179"/>
                    <a:pt x="925" y="2130"/>
                    <a:pt x="998" y="2080"/>
                  </a:cubicBezTo>
                  <a:lnTo>
                    <a:pt x="998" y="2080"/>
                  </a:lnTo>
                  <a:cubicBezTo>
                    <a:pt x="576" y="2572"/>
                    <a:pt x="165" y="3103"/>
                    <a:pt x="47" y="3738"/>
                  </a:cubicBezTo>
                  <a:cubicBezTo>
                    <a:pt x="1" y="3984"/>
                    <a:pt x="14" y="4239"/>
                    <a:pt x="86" y="4480"/>
                  </a:cubicBezTo>
                  <a:cubicBezTo>
                    <a:pt x="115" y="4572"/>
                    <a:pt x="152" y="4660"/>
                    <a:pt x="196" y="4744"/>
                  </a:cubicBezTo>
                  <a:cubicBezTo>
                    <a:pt x="389" y="5095"/>
                    <a:pt x="747" y="5370"/>
                    <a:pt x="1323" y="5394"/>
                  </a:cubicBezTo>
                  <a:cubicBezTo>
                    <a:pt x="3580" y="5394"/>
                    <a:pt x="4472" y="3518"/>
                    <a:pt x="5221" y="2565"/>
                  </a:cubicBezTo>
                  <a:cubicBezTo>
                    <a:pt x="5326" y="2431"/>
                    <a:pt x="5423" y="2295"/>
                    <a:pt x="5517" y="2154"/>
                  </a:cubicBezTo>
                  <a:cubicBezTo>
                    <a:pt x="5566" y="2082"/>
                    <a:pt x="5614" y="2007"/>
                    <a:pt x="5660" y="1935"/>
                  </a:cubicBezTo>
                  <a:cubicBezTo>
                    <a:pt x="5853" y="1636"/>
                    <a:pt x="6027" y="1326"/>
                    <a:pt x="6200" y="1019"/>
                  </a:cubicBezTo>
                  <a:cubicBezTo>
                    <a:pt x="6293" y="859"/>
                    <a:pt x="6385" y="676"/>
                    <a:pt x="6345" y="499"/>
                  </a:cubicBezTo>
                  <a:cubicBezTo>
                    <a:pt x="6319" y="378"/>
                    <a:pt x="6236" y="279"/>
                    <a:pt x="6139" y="204"/>
                  </a:cubicBezTo>
                  <a:cubicBezTo>
                    <a:pt x="5941" y="54"/>
                    <a:pt x="5699" y="0"/>
                    <a:pt x="54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1" name="Google Shape;4011;p94"/>
            <p:cNvSpPr/>
            <p:nvPr/>
          </p:nvSpPr>
          <p:spPr>
            <a:xfrm>
              <a:off x="7058506" y="2651161"/>
              <a:ext cx="645347" cy="453837"/>
            </a:xfrm>
            <a:custGeom>
              <a:avLst/>
              <a:gdLst/>
              <a:ahLst/>
              <a:cxnLst/>
              <a:rect l="l" t="t" r="r" b="b"/>
              <a:pathLst>
                <a:path w="6534" h="4595" extrusionOk="0">
                  <a:moveTo>
                    <a:pt x="5224" y="1"/>
                  </a:moveTo>
                  <a:cubicBezTo>
                    <a:pt x="5201" y="1"/>
                    <a:pt x="5177" y="8"/>
                    <a:pt x="5154" y="25"/>
                  </a:cubicBezTo>
                  <a:cubicBezTo>
                    <a:pt x="5104" y="63"/>
                    <a:pt x="5053" y="102"/>
                    <a:pt x="5002" y="140"/>
                  </a:cubicBezTo>
                  <a:lnTo>
                    <a:pt x="5002" y="140"/>
                  </a:lnTo>
                  <a:cubicBezTo>
                    <a:pt x="5000" y="58"/>
                    <a:pt x="4926" y="18"/>
                    <a:pt x="4852" y="18"/>
                  </a:cubicBezTo>
                  <a:cubicBezTo>
                    <a:pt x="4810" y="18"/>
                    <a:pt x="4768" y="31"/>
                    <a:pt x="4737" y="55"/>
                  </a:cubicBezTo>
                  <a:cubicBezTo>
                    <a:pt x="4322" y="391"/>
                    <a:pt x="3907" y="719"/>
                    <a:pt x="3532" y="1101"/>
                  </a:cubicBezTo>
                  <a:cubicBezTo>
                    <a:pt x="3169" y="1467"/>
                    <a:pt x="2802" y="1825"/>
                    <a:pt x="2403" y="2153"/>
                  </a:cubicBezTo>
                  <a:cubicBezTo>
                    <a:pt x="2012" y="2476"/>
                    <a:pt x="1601" y="2774"/>
                    <a:pt x="1173" y="3044"/>
                  </a:cubicBezTo>
                  <a:cubicBezTo>
                    <a:pt x="958" y="3178"/>
                    <a:pt x="745" y="3319"/>
                    <a:pt x="532" y="3457"/>
                  </a:cubicBezTo>
                  <a:cubicBezTo>
                    <a:pt x="345" y="3578"/>
                    <a:pt x="136" y="3694"/>
                    <a:pt x="15" y="3888"/>
                  </a:cubicBezTo>
                  <a:cubicBezTo>
                    <a:pt x="0" y="3912"/>
                    <a:pt x="18" y="3945"/>
                    <a:pt x="48" y="3945"/>
                  </a:cubicBezTo>
                  <a:cubicBezTo>
                    <a:pt x="264" y="3923"/>
                    <a:pt x="446" y="3804"/>
                    <a:pt x="628" y="3697"/>
                  </a:cubicBezTo>
                  <a:cubicBezTo>
                    <a:pt x="846" y="3567"/>
                    <a:pt x="1063" y="3433"/>
                    <a:pt x="1272" y="3290"/>
                  </a:cubicBezTo>
                  <a:cubicBezTo>
                    <a:pt x="1693" y="3003"/>
                    <a:pt x="2122" y="2719"/>
                    <a:pt x="2526" y="2407"/>
                  </a:cubicBezTo>
                  <a:cubicBezTo>
                    <a:pt x="3280" y="1825"/>
                    <a:pt x="3912" y="1118"/>
                    <a:pt x="4647" y="516"/>
                  </a:cubicBezTo>
                  <a:lnTo>
                    <a:pt x="4647" y="516"/>
                  </a:lnTo>
                  <a:cubicBezTo>
                    <a:pt x="4662" y="584"/>
                    <a:pt x="4732" y="622"/>
                    <a:pt x="4801" y="622"/>
                  </a:cubicBezTo>
                  <a:cubicBezTo>
                    <a:pt x="4842" y="622"/>
                    <a:pt x="4883" y="608"/>
                    <a:pt x="4913" y="580"/>
                  </a:cubicBezTo>
                  <a:cubicBezTo>
                    <a:pt x="4975" y="521"/>
                    <a:pt x="5043" y="466"/>
                    <a:pt x="5112" y="412"/>
                  </a:cubicBezTo>
                  <a:lnTo>
                    <a:pt x="5112" y="412"/>
                  </a:lnTo>
                  <a:cubicBezTo>
                    <a:pt x="5277" y="1815"/>
                    <a:pt x="5749" y="3148"/>
                    <a:pt x="6189" y="4485"/>
                  </a:cubicBezTo>
                  <a:cubicBezTo>
                    <a:pt x="6214" y="4562"/>
                    <a:pt x="6278" y="4595"/>
                    <a:pt x="6341" y="4595"/>
                  </a:cubicBezTo>
                  <a:cubicBezTo>
                    <a:pt x="6437" y="4595"/>
                    <a:pt x="6534" y="4517"/>
                    <a:pt x="6494" y="4399"/>
                  </a:cubicBezTo>
                  <a:cubicBezTo>
                    <a:pt x="6259" y="3710"/>
                    <a:pt x="6029" y="3016"/>
                    <a:pt x="5785" y="2328"/>
                  </a:cubicBezTo>
                  <a:cubicBezTo>
                    <a:pt x="5534" y="1619"/>
                    <a:pt x="5414" y="896"/>
                    <a:pt x="5370" y="148"/>
                  </a:cubicBezTo>
                  <a:cubicBezTo>
                    <a:pt x="5365" y="74"/>
                    <a:pt x="5297" y="1"/>
                    <a:pt x="5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2" name="Google Shape;4012;p94"/>
            <p:cNvSpPr/>
            <p:nvPr/>
          </p:nvSpPr>
          <p:spPr>
            <a:xfrm>
              <a:off x="7416143" y="2782423"/>
              <a:ext cx="164744" cy="109138"/>
            </a:xfrm>
            <a:custGeom>
              <a:avLst/>
              <a:gdLst/>
              <a:ahLst/>
              <a:cxnLst/>
              <a:rect l="l" t="t" r="r" b="b"/>
              <a:pathLst>
                <a:path w="1668" h="1105" extrusionOk="0">
                  <a:moveTo>
                    <a:pt x="943" y="0"/>
                  </a:moveTo>
                  <a:cubicBezTo>
                    <a:pt x="842" y="108"/>
                    <a:pt x="719" y="196"/>
                    <a:pt x="583" y="257"/>
                  </a:cubicBezTo>
                  <a:cubicBezTo>
                    <a:pt x="546" y="273"/>
                    <a:pt x="506" y="288"/>
                    <a:pt x="467" y="288"/>
                  </a:cubicBezTo>
                  <a:cubicBezTo>
                    <a:pt x="453" y="288"/>
                    <a:pt x="439" y="286"/>
                    <a:pt x="424" y="281"/>
                  </a:cubicBezTo>
                  <a:lnTo>
                    <a:pt x="1" y="461"/>
                  </a:lnTo>
                  <a:cubicBezTo>
                    <a:pt x="172" y="650"/>
                    <a:pt x="381" y="802"/>
                    <a:pt x="611" y="907"/>
                  </a:cubicBezTo>
                  <a:cubicBezTo>
                    <a:pt x="664" y="931"/>
                    <a:pt x="717" y="951"/>
                    <a:pt x="769" y="982"/>
                  </a:cubicBezTo>
                  <a:cubicBezTo>
                    <a:pt x="824" y="1013"/>
                    <a:pt x="875" y="1050"/>
                    <a:pt x="930" y="1078"/>
                  </a:cubicBezTo>
                  <a:cubicBezTo>
                    <a:pt x="962" y="1095"/>
                    <a:pt x="999" y="1105"/>
                    <a:pt x="1036" y="1105"/>
                  </a:cubicBezTo>
                  <a:cubicBezTo>
                    <a:pt x="1061" y="1105"/>
                    <a:pt x="1086" y="1100"/>
                    <a:pt x="1110" y="1092"/>
                  </a:cubicBezTo>
                  <a:cubicBezTo>
                    <a:pt x="1116" y="1087"/>
                    <a:pt x="1125" y="1083"/>
                    <a:pt x="1129" y="1076"/>
                  </a:cubicBezTo>
                  <a:cubicBezTo>
                    <a:pt x="1138" y="1059"/>
                    <a:pt x="1125" y="1039"/>
                    <a:pt x="1110" y="1028"/>
                  </a:cubicBezTo>
                  <a:cubicBezTo>
                    <a:pt x="1048" y="969"/>
                    <a:pt x="969" y="927"/>
                    <a:pt x="930" y="852"/>
                  </a:cubicBezTo>
                  <a:lnTo>
                    <a:pt x="930" y="852"/>
                  </a:lnTo>
                  <a:lnTo>
                    <a:pt x="1325" y="1008"/>
                  </a:lnTo>
                  <a:cubicBezTo>
                    <a:pt x="1348" y="1020"/>
                    <a:pt x="1371" y="1026"/>
                    <a:pt x="1396" y="1026"/>
                  </a:cubicBezTo>
                  <a:cubicBezTo>
                    <a:pt x="1404" y="1026"/>
                    <a:pt x="1413" y="1025"/>
                    <a:pt x="1421" y="1024"/>
                  </a:cubicBezTo>
                  <a:cubicBezTo>
                    <a:pt x="1452" y="1015"/>
                    <a:pt x="1476" y="975"/>
                    <a:pt x="1459" y="949"/>
                  </a:cubicBezTo>
                  <a:cubicBezTo>
                    <a:pt x="1450" y="940"/>
                    <a:pt x="1443" y="934"/>
                    <a:pt x="1432" y="929"/>
                  </a:cubicBezTo>
                  <a:lnTo>
                    <a:pt x="1103" y="736"/>
                  </a:lnTo>
                  <a:lnTo>
                    <a:pt x="1103" y="736"/>
                  </a:lnTo>
                  <a:cubicBezTo>
                    <a:pt x="1251" y="748"/>
                    <a:pt x="1395" y="804"/>
                    <a:pt x="1543" y="804"/>
                  </a:cubicBezTo>
                  <a:cubicBezTo>
                    <a:pt x="1551" y="804"/>
                    <a:pt x="1559" y="804"/>
                    <a:pt x="1566" y="804"/>
                  </a:cubicBezTo>
                  <a:cubicBezTo>
                    <a:pt x="1588" y="804"/>
                    <a:pt x="1610" y="800"/>
                    <a:pt x="1630" y="789"/>
                  </a:cubicBezTo>
                  <a:cubicBezTo>
                    <a:pt x="1650" y="780"/>
                    <a:pt x="1665" y="760"/>
                    <a:pt x="1665" y="738"/>
                  </a:cubicBezTo>
                  <a:cubicBezTo>
                    <a:pt x="1667" y="705"/>
                    <a:pt x="1635" y="681"/>
                    <a:pt x="1604" y="668"/>
                  </a:cubicBezTo>
                  <a:cubicBezTo>
                    <a:pt x="1494" y="619"/>
                    <a:pt x="1367" y="628"/>
                    <a:pt x="1252" y="591"/>
                  </a:cubicBezTo>
                  <a:cubicBezTo>
                    <a:pt x="1197" y="573"/>
                    <a:pt x="1145" y="549"/>
                    <a:pt x="1096" y="523"/>
                  </a:cubicBezTo>
                  <a:lnTo>
                    <a:pt x="1096" y="523"/>
                  </a:lnTo>
                  <a:cubicBezTo>
                    <a:pt x="1167" y="532"/>
                    <a:pt x="1237" y="536"/>
                    <a:pt x="1309" y="536"/>
                  </a:cubicBezTo>
                  <a:cubicBezTo>
                    <a:pt x="1339" y="536"/>
                    <a:pt x="1370" y="535"/>
                    <a:pt x="1402" y="534"/>
                  </a:cubicBezTo>
                  <a:cubicBezTo>
                    <a:pt x="1437" y="534"/>
                    <a:pt x="1474" y="523"/>
                    <a:pt x="1505" y="505"/>
                  </a:cubicBezTo>
                  <a:cubicBezTo>
                    <a:pt x="1538" y="485"/>
                    <a:pt x="1549" y="444"/>
                    <a:pt x="1533" y="411"/>
                  </a:cubicBezTo>
                  <a:cubicBezTo>
                    <a:pt x="1514" y="387"/>
                    <a:pt x="1485" y="373"/>
                    <a:pt x="1454" y="371"/>
                  </a:cubicBezTo>
                  <a:cubicBezTo>
                    <a:pt x="1364" y="354"/>
                    <a:pt x="1274" y="341"/>
                    <a:pt x="1184" y="336"/>
                  </a:cubicBezTo>
                  <a:cubicBezTo>
                    <a:pt x="1059" y="327"/>
                    <a:pt x="930" y="336"/>
                    <a:pt x="815" y="283"/>
                  </a:cubicBezTo>
                  <a:cubicBezTo>
                    <a:pt x="875" y="264"/>
                    <a:pt x="923" y="224"/>
                    <a:pt x="954" y="171"/>
                  </a:cubicBezTo>
                  <a:cubicBezTo>
                    <a:pt x="982" y="117"/>
                    <a:pt x="980" y="51"/>
                    <a:pt x="9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3" name="Google Shape;4013;p94"/>
            <p:cNvSpPr/>
            <p:nvPr/>
          </p:nvSpPr>
          <p:spPr>
            <a:xfrm>
              <a:off x="7075790" y="2418268"/>
              <a:ext cx="381934" cy="424108"/>
            </a:xfrm>
            <a:custGeom>
              <a:avLst/>
              <a:gdLst/>
              <a:ahLst/>
              <a:cxnLst/>
              <a:rect l="l" t="t" r="r" b="b"/>
              <a:pathLst>
                <a:path w="3867" h="4294" extrusionOk="0">
                  <a:moveTo>
                    <a:pt x="1439" y="0"/>
                  </a:moveTo>
                  <a:cubicBezTo>
                    <a:pt x="1344" y="0"/>
                    <a:pt x="1249" y="29"/>
                    <a:pt x="1154" y="77"/>
                  </a:cubicBezTo>
                  <a:cubicBezTo>
                    <a:pt x="1000" y="298"/>
                    <a:pt x="862" y="531"/>
                    <a:pt x="739" y="771"/>
                  </a:cubicBezTo>
                  <a:cubicBezTo>
                    <a:pt x="326" y="1566"/>
                    <a:pt x="1" y="2473"/>
                    <a:pt x="207" y="3342"/>
                  </a:cubicBezTo>
                  <a:cubicBezTo>
                    <a:pt x="240" y="3489"/>
                    <a:pt x="293" y="3634"/>
                    <a:pt x="381" y="3753"/>
                  </a:cubicBezTo>
                  <a:cubicBezTo>
                    <a:pt x="532" y="3948"/>
                    <a:pt x="3585" y="4293"/>
                    <a:pt x="3585" y="4293"/>
                  </a:cubicBezTo>
                  <a:lnTo>
                    <a:pt x="3866" y="3975"/>
                  </a:lnTo>
                  <a:lnTo>
                    <a:pt x="1644" y="2998"/>
                  </a:lnTo>
                  <a:cubicBezTo>
                    <a:pt x="1644" y="2998"/>
                    <a:pt x="1900" y="2326"/>
                    <a:pt x="2155" y="1469"/>
                  </a:cubicBezTo>
                  <a:cubicBezTo>
                    <a:pt x="2157" y="1425"/>
                    <a:pt x="2157" y="1386"/>
                    <a:pt x="2157" y="1344"/>
                  </a:cubicBezTo>
                  <a:cubicBezTo>
                    <a:pt x="2155" y="933"/>
                    <a:pt x="2083" y="428"/>
                    <a:pt x="1762" y="136"/>
                  </a:cubicBezTo>
                  <a:cubicBezTo>
                    <a:pt x="1658" y="40"/>
                    <a:pt x="1549" y="0"/>
                    <a:pt x="14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4" name="Google Shape;4014;p94"/>
            <p:cNvSpPr/>
            <p:nvPr/>
          </p:nvSpPr>
          <p:spPr>
            <a:xfrm>
              <a:off x="7075790" y="2400588"/>
              <a:ext cx="228548" cy="248697"/>
            </a:xfrm>
            <a:custGeom>
              <a:avLst/>
              <a:gdLst/>
              <a:ahLst/>
              <a:cxnLst/>
              <a:rect l="l" t="t" r="r" b="b"/>
              <a:pathLst>
                <a:path w="2314" h="2518" extrusionOk="0">
                  <a:moveTo>
                    <a:pt x="1443" y="1"/>
                  </a:moveTo>
                  <a:cubicBezTo>
                    <a:pt x="1416" y="1"/>
                    <a:pt x="1392" y="4"/>
                    <a:pt x="1371" y="12"/>
                  </a:cubicBezTo>
                  <a:cubicBezTo>
                    <a:pt x="884" y="183"/>
                    <a:pt x="394" y="1257"/>
                    <a:pt x="152" y="1857"/>
                  </a:cubicBezTo>
                  <a:cubicBezTo>
                    <a:pt x="56" y="2098"/>
                    <a:pt x="1" y="2263"/>
                    <a:pt x="1" y="2263"/>
                  </a:cubicBezTo>
                  <a:lnTo>
                    <a:pt x="2118" y="2518"/>
                  </a:lnTo>
                  <a:cubicBezTo>
                    <a:pt x="2164" y="2344"/>
                    <a:pt x="2204" y="2166"/>
                    <a:pt x="2230" y="1988"/>
                  </a:cubicBezTo>
                  <a:cubicBezTo>
                    <a:pt x="2278" y="1696"/>
                    <a:pt x="2313" y="1325"/>
                    <a:pt x="2272" y="987"/>
                  </a:cubicBezTo>
                  <a:cubicBezTo>
                    <a:pt x="2194" y="359"/>
                    <a:pt x="1704" y="1"/>
                    <a:pt x="14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5" name="Google Shape;4015;p94"/>
            <p:cNvSpPr/>
            <p:nvPr/>
          </p:nvSpPr>
          <p:spPr>
            <a:xfrm>
              <a:off x="7543059" y="2266561"/>
              <a:ext cx="328896" cy="224103"/>
            </a:xfrm>
            <a:custGeom>
              <a:avLst/>
              <a:gdLst/>
              <a:ahLst/>
              <a:cxnLst/>
              <a:rect l="l" t="t" r="r" b="b"/>
              <a:pathLst>
                <a:path w="3330" h="2269" extrusionOk="0">
                  <a:moveTo>
                    <a:pt x="281" y="1"/>
                  </a:moveTo>
                  <a:lnTo>
                    <a:pt x="0" y="315"/>
                  </a:lnTo>
                  <a:cubicBezTo>
                    <a:pt x="0" y="315"/>
                    <a:pt x="270" y="666"/>
                    <a:pt x="1188" y="1463"/>
                  </a:cubicBezTo>
                  <a:cubicBezTo>
                    <a:pt x="1752" y="1950"/>
                    <a:pt x="2250" y="2268"/>
                    <a:pt x="2606" y="2268"/>
                  </a:cubicBezTo>
                  <a:cubicBezTo>
                    <a:pt x="2832" y="2268"/>
                    <a:pt x="3001" y="2141"/>
                    <a:pt x="3093" y="1848"/>
                  </a:cubicBezTo>
                  <a:cubicBezTo>
                    <a:pt x="3330" y="1092"/>
                    <a:pt x="1206" y="330"/>
                    <a:pt x="1206" y="330"/>
                  </a:cubicBezTo>
                  <a:lnTo>
                    <a:pt x="28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6" name="Google Shape;4016;p94"/>
            <p:cNvSpPr/>
            <p:nvPr/>
          </p:nvSpPr>
          <p:spPr>
            <a:xfrm>
              <a:off x="7518269" y="2141916"/>
              <a:ext cx="104298" cy="166226"/>
            </a:xfrm>
            <a:custGeom>
              <a:avLst/>
              <a:gdLst/>
              <a:ahLst/>
              <a:cxnLst/>
              <a:rect l="l" t="t" r="r" b="b"/>
              <a:pathLst>
                <a:path w="1056" h="1683" extrusionOk="0">
                  <a:moveTo>
                    <a:pt x="534" y="1"/>
                  </a:moveTo>
                  <a:cubicBezTo>
                    <a:pt x="516" y="1"/>
                    <a:pt x="499" y="9"/>
                    <a:pt x="486" y="22"/>
                  </a:cubicBezTo>
                  <a:cubicBezTo>
                    <a:pt x="473" y="39"/>
                    <a:pt x="462" y="59"/>
                    <a:pt x="456" y="81"/>
                  </a:cubicBezTo>
                  <a:cubicBezTo>
                    <a:pt x="405" y="228"/>
                    <a:pt x="425" y="391"/>
                    <a:pt x="392" y="545"/>
                  </a:cubicBezTo>
                  <a:lnTo>
                    <a:pt x="297" y="176"/>
                  </a:lnTo>
                  <a:cubicBezTo>
                    <a:pt x="295" y="165"/>
                    <a:pt x="291" y="154"/>
                    <a:pt x="284" y="145"/>
                  </a:cubicBezTo>
                  <a:cubicBezTo>
                    <a:pt x="277" y="136"/>
                    <a:pt x="266" y="132"/>
                    <a:pt x="254" y="132"/>
                  </a:cubicBezTo>
                  <a:cubicBezTo>
                    <a:pt x="235" y="132"/>
                    <a:pt x="214" y="142"/>
                    <a:pt x="203" y="160"/>
                  </a:cubicBezTo>
                  <a:cubicBezTo>
                    <a:pt x="188" y="191"/>
                    <a:pt x="185" y="224"/>
                    <a:pt x="192" y="257"/>
                  </a:cubicBezTo>
                  <a:cubicBezTo>
                    <a:pt x="205" y="397"/>
                    <a:pt x="218" y="540"/>
                    <a:pt x="232" y="681"/>
                  </a:cubicBezTo>
                  <a:cubicBezTo>
                    <a:pt x="172" y="621"/>
                    <a:pt x="152" y="534"/>
                    <a:pt x="113" y="459"/>
                  </a:cubicBezTo>
                  <a:cubicBezTo>
                    <a:pt x="107" y="442"/>
                    <a:pt x="93" y="426"/>
                    <a:pt x="76" y="426"/>
                  </a:cubicBezTo>
                  <a:cubicBezTo>
                    <a:pt x="75" y="426"/>
                    <a:pt x="74" y="426"/>
                    <a:pt x="73" y="426"/>
                  </a:cubicBezTo>
                  <a:cubicBezTo>
                    <a:pt x="65" y="430"/>
                    <a:pt x="56" y="435"/>
                    <a:pt x="51" y="441"/>
                  </a:cubicBezTo>
                  <a:cubicBezTo>
                    <a:pt x="14" y="492"/>
                    <a:pt x="1" y="558"/>
                    <a:pt x="14" y="619"/>
                  </a:cubicBezTo>
                  <a:cubicBezTo>
                    <a:pt x="25" y="681"/>
                    <a:pt x="47" y="738"/>
                    <a:pt x="62" y="797"/>
                  </a:cubicBezTo>
                  <a:cubicBezTo>
                    <a:pt x="78" y="859"/>
                    <a:pt x="82" y="913"/>
                    <a:pt x="91" y="971"/>
                  </a:cubicBezTo>
                  <a:cubicBezTo>
                    <a:pt x="128" y="1223"/>
                    <a:pt x="216" y="1465"/>
                    <a:pt x="350" y="1682"/>
                  </a:cubicBezTo>
                  <a:lnTo>
                    <a:pt x="642" y="1322"/>
                  </a:lnTo>
                  <a:cubicBezTo>
                    <a:pt x="640" y="1267"/>
                    <a:pt x="673" y="1219"/>
                    <a:pt x="708" y="1177"/>
                  </a:cubicBezTo>
                  <a:cubicBezTo>
                    <a:pt x="805" y="1063"/>
                    <a:pt x="923" y="971"/>
                    <a:pt x="1055" y="900"/>
                  </a:cubicBezTo>
                  <a:cubicBezTo>
                    <a:pt x="1023" y="861"/>
                    <a:pt x="977" y="839"/>
                    <a:pt x="929" y="839"/>
                  </a:cubicBezTo>
                  <a:cubicBezTo>
                    <a:pt x="918" y="839"/>
                    <a:pt x="906" y="841"/>
                    <a:pt x="895" y="843"/>
                  </a:cubicBezTo>
                  <a:cubicBezTo>
                    <a:pt x="836" y="859"/>
                    <a:pt x="783" y="894"/>
                    <a:pt x="748" y="944"/>
                  </a:cubicBezTo>
                  <a:cubicBezTo>
                    <a:pt x="730" y="821"/>
                    <a:pt x="772" y="696"/>
                    <a:pt x="800" y="575"/>
                  </a:cubicBezTo>
                  <a:cubicBezTo>
                    <a:pt x="818" y="487"/>
                    <a:pt x="831" y="397"/>
                    <a:pt x="840" y="307"/>
                  </a:cubicBezTo>
                  <a:cubicBezTo>
                    <a:pt x="846" y="277"/>
                    <a:pt x="840" y="246"/>
                    <a:pt x="825" y="219"/>
                  </a:cubicBezTo>
                  <a:cubicBezTo>
                    <a:pt x="811" y="208"/>
                    <a:pt x="793" y="202"/>
                    <a:pt x="775" y="202"/>
                  </a:cubicBezTo>
                  <a:cubicBezTo>
                    <a:pt x="757" y="202"/>
                    <a:pt x="739" y="208"/>
                    <a:pt x="726" y="222"/>
                  </a:cubicBezTo>
                  <a:cubicBezTo>
                    <a:pt x="697" y="246"/>
                    <a:pt x="680" y="279"/>
                    <a:pt x="671" y="314"/>
                  </a:cubicBezTo>
                  <a:cubicBezTo>
                    <a:pt x="636" y="411"/>
                    <a:pt x="611" y="509"/>
                    <a:pt x="596" y="610"/>
                  </a:cubicBezTo>
                  <a:cubicBezTo>
                    <a:pt x="583" y="556"/>
                    <a:pt x="574" y="498"/>
                    <a:pt x="572" y="441"/>
                  </a:cubicBezTo>
                  <a:cubicBezTo>
                    <a:pt x="570" y="321"/>
                    <a:pt x="614" y="202"/>
                    <a:pt x="596" y="81"/>
                  </a:cubicBezTo>
                  <a:cubicBezTo>
                    <a:pt x="592" y="48"/>
                    <a:pt x="579" y="11"/>
                    <a:pt x="546" y="2"/>
                  </a:cubicBezTo>
                  <a:cubicBezTo>
                    <a:pt x="542" y="1"/>
                    <a:pt x="538" y="1"/>
                    <a:pt x="53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7" name="Google Shape;4017;p94"/>
            <p:cNvSpPr/>
            <p:nvPr/>
          </p:nvSpPr>
          <p:spPr>
            <a:xfrm>
              <a:off x="7662568" y="3155271"/>
              <a:ext cx="191609" cy="54915"/>
            </a:xfrm>
            <a:custGeom>
              <a:avLst/>
              <a:gdLst/>
              <a:ahLst/>
              <a:cxnLst/>
              <a:rect l="l" t="t" r="r" b="b"/>
              <a:pathLst>
                <a:path w="1940" h="556" extrusionOk="0">
                  <a:moveTo>
                    <a:pt x="134" y="0"/>
                  </a:moveTo>
                  <a:cubicBezTo>
                    <a:pt x="134" y="0"/>
                    <a:pt x="0" y="369"/>
                    <a:pt x="101" y="451"/>
                  </a:cubicBezTo>
                  <a:cubicBezTo>
                    <a:pt x="202" y="530"/>
                    <a:pt x="1856" y="556"/>
                    <a:pt x="1856" y="556"/>
                  </a:cubicBezTo>
                  <a:cubicBezTo>
                    <a:pt x="1856" y="556"/>
                    <a:pt x="1940" y="343"/>
                    <a:pt x="1568" y="290"/>
                  </a:cubicBezTo>
                  <a:cubicBezTo>
                    <a:pt x="1197" y="238"/>
                    <a:pt x="844" y="0"/>
                    <a:pt x="8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8" name="Google Shape;4018;p94"/>
            <p:cNvSpPr/>
            <p:nvPr/>
          </p:nvSpPr>
          <p:spPr>
            <a:xfrm>
              <a:off x="7603801" y="3050083"/>
              <a:ext cx="168794" cy="73187"/>
            </a:xfrm>
            <a:custGeom>
              <a:avLst/>
              <a:gdLst/>
              <a:ahLst/>
              <a:cxnLst/>
              <a:rect l="l" t="t" r="r" b="b"/>
              <a:pathLst>
                <a:path w="1709" h="741" extrusionOk="0">
                  <a:moveTo>
                    <a:pt x="1542" y="0"/>
                  </a:moveTo>
                  <a:cubicBezTo>
                    <a:pt x="1028" y="18"/>
                    <a:pt x="593" y="444"/>
                    <a:pt x="79" y="455"/>
                  </a:cubicBezTo>
                  <a:cubicBezTo>
                    <a:pt x="79" y="455"/>
                    <a:pt x="0" y="505"/>
                    <a:pt x="79" y="558"/>
                  </a:cubicBezTo>
                  <a:cubicBezTo>
                    <a:pt x="132" y="595"/>
                    <a:pt x="176" y="644"/>
                    <a:pt x="231" y="677"/>
                  </a:cubicBezTo>
                  <a:cubicBezTo>
                    <a:pt x="220" y="707"/>
                    <a:pt x="194" y="732"/>
                    <a:pt x="163" y="740"/>
                  </a:cubicBezTo>
                  <a:cubicBezTo>
                    <a:pt x="688" y="740"/>
                    <a:pt x="1210" y="655"/>
                    <a:pt x="1709" y="488"/>
                  </a:cubicBezTo>
                  <a:cubicBezTo>
                    <a:pt x="1709" y="426"/>
                    <a:pt x="1573" y="426"/>
                    <a:pt x="1592" y="369"/>
                  </a:cubicBezTo>
                  <a:cubicBezTo>
                    <a:pt x="1603" y="341"/>
                    <a:pt x="1654" y="323"/>
                    <a:pt x="1639" y="297"/>
                  </a:cubicBezTo>
                  <a:lnTo>
                    <a:pt x="1639" y="297"/>
                  </a:lnTo>
                  <a:cubicBezTo>
                    <a:pt x="1635" y="297"/>
                    <a:pt x="1631" y="298"/>
                    <a:pt x="1627" y="298"/>
                  </a:cubicBezTo>
                  <a:cubicBezTo>
                    <a:pt x="1588" y="298"/>
                    <a:pt x="1555" y="258"/>
                    <a:pt x="1557" y="218"/>
                  </a:cubicBezTo>
                  <a:cubicBezTo>
                    <a:pt x="1562" y="174"/>
                    <a:pt x="1584" y="134"/>
                    <a:pt x="1617" y="106"/>
                  </a:cubicBezTo>
                  <a:cubicBezTo>
                    <a:pt x="1630" y="97"/>
                    <a:pt x="1639" y="84"/>
                    <a:pt x="1643" y="70"/>
                  </a:cubicBezTo>
                  <a:cubicBezTo>
                    <a:pt x="1656" y="24"/>
                    <a:pt x="1588" y="0"/>
                    <a:pt x="15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19" name="Google Shape;4019;p94"/>
            <p:cNvSpPr/>
            <p:nvPr/>
          </p:nvSpPr>
          <p:spPr>
            <a:xfrm>
              <a:off x="7875116" y="3105788"/>
              <a:ext cx="184992" cy="63606"/>
            </a:xfrm>
            <a:custGeom>
              <a:avLst/>
              <a:gdLst/>
              <a:ahLst/>
              <a:cxnLst/>
              <a:rect l="l" t="t" r="r" b="b"/>
              <a:pathLst>
                <a:path w="1873" h="644" extrusionOk="0">
                  <a:moveTo>
                    <a:pt x="725" y="1"/>
                  </a:moveTo>
                  <a:lnTo>
                    <a:pt x="38" y="172"/>
                  </a:lnTo>
                  <a:cubicBezTo>
                    <a:pt x="38" y="172"/>
                    <a:pt x="1" y="583"/>
                    <a:pt x="119" y="637"/>
                  </a:cubicBezTo>
                  <a:cubicBezTo>
                    <a:pt x="128" y="641"/>
                    <a:pt x="143" y="643"/>
                    <a:pt x="165" y="643"/>
                  </a:cubicBezTo>
                  <a:cubicBezTo>
                    <a:pt x="455" y="643"/>
                    <a:pt x="1848" y="328"/>
                    <a:pt x="1848" y="328"/>
                  </a:cubicBezTo>
                  <a:cubicBezTo>
                    <a:pt x="1848" y="328"/>
                    <a:pt x="1872" y="122"/>
                    <a:pt x="1574" y="122"/>
                  </a:cubicBezTo>
                  <a:cubicBezTo>
                    <a:pt x="1552" y="122"/>
                    <a:pt x="1529" y="123"/>
                    <a:pt x="1503" y="126"/>
                  </a:cubicBezTo>
                  <a:cubicBezTo>
                    <a:pt x="1468" y="129"/>
                    <a:pt x="1432" y="130"/>
                    <a:pt x="1397" y="130"/>
                  </a:cubicBezTo>
                  <a:cubicBezTo>
                    <a:pt x="1059" y="130"/>
                    <a:pt x="725" y="1"/>
                    <a:pt x="7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0" name="Google Shape;4020;p94"/>
            <p:cNvSpPr/>
            <p:nvPr/>
          </p:nvSpPr>
          <p:spPr>
            <a:xfrm>
              <a:off x="7237176" y="2221325"/>
              <a:ext cx="20939" cy="18272"/>
            </a:xfrm>
            <a:custGeom>
              <a:avLst/>
              <a:gdLst/>
              <a:ahLst/>
              <a:cxnLst/>
              <a:rect l="l" t="t" r="r" b="b"/>
              <a:pathLst>
                <a:path w="212" h="185" extrusionOk="0">
                  <a:moveTo>
                    <a:pt x="93" y="0"/>
                  </a:moveTo>
                  <a:cubicBezTo>
                    <a:pt x="69" y="0"/>
                    <a:pt x="46" y="10"/>
                    <a:pt x="27" y="28"/>
                  </a:cubicBezTo>
                  <a:cubicBezTo>
                    <a:pt x="18" y="35"/>
                    <a:pt x="12" y="46"/>
                    <a:pt x="10" y="57"/>
                  </a:cubicBezTo>
                  <a:cubicBezTo>
                    <a:pt x="3" y="68"/>
                    <a:pt x="1" y="81"/>
                    <a:pt x="1" y="92"/>
                  </a:cubicBezTo>
                  <a:cubicBezTo>
                    <a:pt x="1" y="109"/>
                    <a:pt x="5" y="125"/>
                    <a:pt x="14" y="138"/>
                  </a:cubicBezTo>
                  <a:cubicBezTo>
                    <a:pt x="20" y="153"/>
                    <a:pt x="31" y="164"/>
                    <a:pt x="47" y="171"/>
                  </a:cubicBezTo>
                  <a:cubicBezTo>
                    <a:pt x="60" y="180"/>
                    <a:pt x="75" y="184"/>
                    <a:pt x="93" y="184"/>
                  </a:cubicBezTo>
                  <a:lnTo>
                    <a:pt x="91" y="182"/>
                  </a:lnTo>
                  <a:lnTo>
                    <a:pt x="111" y="180"/>
                  </a:lnTo>
                  <a:lnTo>
                    <a:pt x="128" y="178"/>
                  </a:lnTo>
                  <a:lnTo>
                    <a:pt x="137" y="178"/>
                  </a:lnTo>
                  <a:cubicBezTo>
                    <a:pt x="146" y="178"/>
                    <a:pt x="152" y="178"/>
                    <a:pt x="159" y="175"/>
                  </a:cubicBezTo>
                  <a:cubicBezTo>
                    <a:pt x="161" y="174"/>
                    <a:pt x="165" y="173"/>
                    <a:pt x="168" y="172"/>
                  </a:cubicBezTo>
                  <a:lnTo>
                    <a:pt x="168" y="172"/>
                  </a:lnTo>
                  <a:cubicBezTo>
                    <a:pt x="170" y="171"/>
                    <a:pt x="173" y="170"/>
                    <a:pt x="175" y="169"/>
                  </a:cubicBezTo>
                  <a:lnTo>
                    <a:pt x="175" y="169"/>
                  </a:lnTo>
                  <a:cubicBezTo>
                    <a:pt x="175" y="169"/>
                    <a:pt x="176" y="169"/>
                    <a:pt x="176" y="169"/>
                  </a:cubicBezTo>
                  <a:lnTo>
                    <a:pt x="181" y="167"/>
                  </a:lnTo>
                  <a:lnTo>
                    <a:pt x="181" y="167"/>
                  </a:lnTo>
                  <a:cubicBezTo>
                    <a:pt x="183" y="165"/>
                    <a:pt x="185" y="164"/>
                    <a:pt x="187" y="162"/>
                  </a:cubicBezTo>
                  <a:cubicBezTo>
                    <a:pt x="194" y="158"/>
                    <a:pt x="198" y="151"/>
                    <a:pt x="201" y="147"/>
                  </a:cubicBezTo>
                  <a:cubicBezTo>
                    <a:pt x="209" y="134"/>
                    <a:pt x="212" y="118"/>
                    <a:pt x="207" y="103"/>
                  </a:cubicBezTo>
                  <a:cubicBezTo>
                    <a:pt x="207" y="102"/>
                    <a:pt x="207" y="101"/>
                    <a:pt x="206" y="101"/>
                  </a:cubicBezTo>
                  <a:lnTo>
                    <a:pt x="206" y="101"/>
                  </a:lnTo>
                  <a:lnTo>
                    <a:pt x="205" y="99"/>
                  </a:lnTo>
                  <a:lnTo>
                    <a:pt x="205" y="96"/>
                  </a:lnTo>
                  <a:cubicBezTo>
                    <a:pt x="205" y="96"/>
                    <a:pt x="198" y="81"/>
                    <a:pt x="198" y="81"/>
                  </a:cubicBezTo>
                  <a:cubicBezTo>
                    <a:pt x="198" y="81"/>
                    <a:pt x="190" y="70"/>
                    <a:pt x="187" y="68"/>
                  </a:cubicBezTo>
                  <a:lnTo>
                    <a:pt x="183" y="61"/>
                  </a:lnTo>
                  <a:lnTo>
                    <a:pt x="163" y="35"/>
                  </a:lnTo>
                  <a:lnTo>
                    <a:pt x="157" y="28"/>
                  </a:lnTo>
                  <a:cubicBezTo>
                    <a:pt x="139" y="10"/>
                    <a:pt x="116" y="0"/>
                    <a:pt x="9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1" name="Google Shape;4021;p94"/>
            <p:cNvSpPr/>
            <p:nvPr/>
          </p:nvSpPr>
          <p:spPr>
            <a:xfrm>
              <a:off x="7224139" y="2189818"/>
              <a:ext cx="28741" cy="15605"/>
            </a:xfrm>
            <a:custGeom>
              <a:avLst/>
              <a:gdLst/>
              <a:ahLst/>
              <a:cxnLst/>
              <a:rect l="l" t="t" r="r" b="b"/>
              <a:pathLst>
                <a:path w="291" h="158" extrusionOk="0">
                  <a:moveTo>
                    <a:pt x="154" y="0"/>
                  </a:moveTo>
                  <a:cubicBezTo>
                    <a:pt x="139" y="0"/>
                    <a:pt x="125" y="2"/>
                    <a:pt x="111" y="7"/>
                  </a:cubicBezTo>
                  <a:cubicBezTo>
                    <a:pt x="84" y="13"/>
                    <a:pt x="60" y="27"/>
                    <a:pt x="40" y="46"/>
                  </a:cubicBezTo>
                  <a:cubicBezTo>
                    <a:pt x="32" y="57"/>
                    <a:pt x="23" y="68"/>
                    <a:pt x="16" y="81"/>
                  </a:cubicBezTo>
                  <a:cubicBezTo>
                    <a:pt x="14" y="88"/>
                    <a:pt x="10" y="95"/>
                    <a:pt x="8" y="101"/>
                  </a:cubicBezTo>
                  <a:cubicBezTo>
                    <a:pt x="8" y="103"/>
                    <a:pt x="6" y="113"/>
                    <a:pt x="7" y="113"/>
                  </a:cubicBezTo>
                  <a:cubicBezTo>
                    <a:pt x="7" y="113"/>
                    <a:pt x="7" y="112"/>
                    <a:pt x="8" y="110"/>
                  </a:cubicBezTo>
                  <a:lnTo>
                    <a:pt x="8" y="110"/>
                  </a:lnTo>
                  <a:lnTo>
                    <a:pt x="5" y="121"/>
                  </a:lnTo>
                  <a:cubicBezTo>
                    <a:pt x="1" y="134"/>
                    <a:pt x="8" y="150"/>
                    <a:pt x="23" y="156"/>
                  </a:cubicBezTo>
                  <a:cubicBezTo>
                    <a:pt x="26" y="157"/>
                    <a:pt x="30" y="158"/>
                    <a:pt x="33" y="158"/>
                  </a:cubicBezTo>
                  <a:cubicBezTo>
                    <a:pt x="43" y="158"/>
                    <a:pt x="54" y="153"/>
                    <a:pt x="60" y="143"/>
                  </a:cubicBezTo>
                  <a:lnTo>
                    <a:pt x="62" y="143"/>
                  </a:lnTo>
                  <a:cubicBezTo>
                    <a:pt x="62" y="141"/>
                    <a:pt x="65" y="139"/>
                    <a:pt x="67" y="136"/>
                  </a:cubicBezTo>
                  <a:lnTo>
                    <a:pt x="71" y="130"/>
                  </a:lnTo>
                  <a:cubicBezTo>
                    <a:pt x="76" y="125"/>
                    <a:pt x="80" y="121"/>
                    <a:pt x="84" y="117"/>
                  </a:cubicBezTo>
                  <a:cubicBezTo>
                    <a:pt x="86" y="115"/>
                    <a:pt x="89" y="114"/>
                    <a:pt x="88" y="114"/>
                  </a:cubicBezTo>
                  <a:lnTo>
                    <a:pt x="88" y="114"/>
                  </a:lnTo>
                  <a:cubicBezTo>
                    <a:pt x="88" y="114"/>
                    <a:pt x="88" y="114"/>
                    <a:pt x="87" y="114"/>
                  </a:cubicBezTo>
                  <a:lnTo>
                    <a:pt x="87" y="114"/>
                  </a:lnTo>
                  <a:lnTo>
                    <a:pt x="95" y="110"/>
                  </a:lnTo>
                  <a:cubicBezTo>
                    <a:pt x="102" y="106"/>
                    <a:pt x="106" y="101"/>
                    <a:pt x="113" y="99"/>
                  </a:cubicBezTo>
                  <a:lnTo>
                    <a:pt x="122" y="95"/>
                  </a:lnTo>
                  <a:cubicBezTo>
                    <a:pt x="122" y="95"/>
                    <a:pt x="122" y="95"/>
                    <a:pt x="122" y="95"/>
                  </a:cubicBezTo>
                  <a:lnTo>
                    <a:pt x="122" y="95"/>
                  </a:lnTo>
                  <a:cubicBezTo>
                    <a:pt x="122" y="95"/>
                    <a:pt x="123" y="95"/>
                    <a:pt x="124" y="95"/>
                  </a:cubicBezTo>
                  <a:cubicBezTo>
                    <a:pt x="131" y="90"/>
                    <a:pt x="137" y="88"/>
                    <a:pt x="144" y="88"/>
                  </a:cubicBezTo>
                  <a:lnTo>
                    <a:pt x="157" y="88"/>
                  </a:lnTo>
                  <a:cubicBezTo>
                    <a:pt x="161" y="88"/>
                    <a:pt x="166" y="88"/>
                    <a:pt x="170" y="90"/>
                  </a:cubicBezTo>
                  <a:cubicBezTo>
                    <a:pt x="176" y="92"/>
                    <a:pt x="181" y="92"/>
                    <a:pt x="187" y="95"/>
                  </a:cubicBezTo>
                  <a:lnTo>
                    <a:pt x="187" y="95"/>
                  </a:lnTo>
                  <a:lnTo>
                    <a:pt x="185" y="95"/>
                  </a:lnTo>
                  <a:lnTo>
                    <a:pt x="190" y="97"/>
                  </a:lnTo>
                  <a:cubicBezTo>
                    <a:pt x="189" y="96"/>
                    <a:pt x="188" y="96"/>
                    <a:pt x="187" y="95"/>
                  </a:cubicBezTo>
                  <a:lnTo>
                    <a:pt x="187" y="95"/>
                  </a:lnTo>
                  <a:lnTo>
                    <a:pt x="192" y="97"/>
                  </a:lnTo>
                  <a:lnTo>
                    <a:pt x="199" y="103"/>
                  </a:lnTo>
                  <a:lnTo>
                    <a:pt x="207" y="108"/>
                  </a:lnTo>
                  <a:cubicBezTo>
                    <a:pt x="212" y="110"/>
                    <a:pt x="216" y="112"/>
                    <a:pt x="221" y="114"/>
                  </a:cubicBezTo>
                  <a:cubicBezTo>
                    <a:pt x="218" y="113"/>
                    <a:pt x="218" y="113"/>
                    <a:pt x="218" y="113"/>
                  </a:cubicBezTo>
                  <a:cubicBezTo>
                    <a:pt x="218" y="113"/>
                    <a:pt x="219" y="113"/>
                    <a:pt x="221" y="114"/>
                  </a:cubicBezTo>
                  <a:lnTo>
                    <a:pt x="227" y="121"/>
                  </a:lnTo>
                  <a:cubicBezTo>
                    <a:pt x="234" y="128"/>
                    <a:pt x="246" y="133"/>
                    <a:pt x="258" y="133"/>
                  </a:cubicBezTo>
                  <a:cubicBezTo>
                    <a:pt x="260" y="133"/>
                    <a:pt x="262" y="132"/>
                    <a:pt x="264" y="132"/>
                  </a:cubicBezTo>
                  <a:cubicBezTo>
                    <a:pt x="275" y="128"/>
                    <a:pt x="284" y="119"/>
                    <a:pt x="286" y="108"/>
                  </a:cubicBezTo>
                  <a:cubicBezTo>
                    <a:pt x="290" y="90"/>
                    <a:pt x="279" y="73"/>
                    <a:pt x="269" y="58"/>
                  </a:cubicBezTo>
                  <a:lnTo>
                    <a:pt x="269" y="58"/>
                  </a:lnTo>
                  <a:cubicBezTo>
                    <a:pt x="266" y="51"/>
                    <a:pt x="261" y="45"/>
                    <a:pt x="256" y="40"/>
                  </a:cubicBezTo>
                  <a:cubicBezTo>
                    <a:pt x="249" y="33"/>
                    <a:pt x="243" y="29"/>
                    <a:pt x="234" y="24"/>
                  </a:cubicBezTo>
                  <a:cubicBezTo>
                    <a:pt x="223" y="16"/>
                    <a:pt x="210" y="11"/>
                    <a:pt x="196" y="7"/>
                  </a:cubicBezTo>
                  <a:cubicBezTo>
                    <a:pt x="182" y="2"/>
                    <a:pt x="168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2" name="Google Shape;4022;p94"/>
            <p:cNvSpPr/>
            <p:nvPr/>
          </p:nvSpPr>
          <p:spPr>
            <a:xfrm>
              <a:off x="7283992" y="2177670"/>
              <a:ext cx="50865" cy="16297"/>
            </a:xfrm>
            <a:custGeom>
              <a:avLst/>
              <a:gdLst/>
              <a:ahLst/>
              <a:cxnLst/>
              <a:rect l="l" t="t" r="r" b="b"/>
              <a:pathLst>
                <a:path w="515" h="165" extrusionOk="0">
                  <a:moveTo>
                    <a:pt x="273" y="0"/>
                  </a:moveTo>
                  <a:cubicBezTo>
                    <a:pt x="227" y="0"/>
                    <a:pt x="181" y="7"/>
                    <a:pt x="139" y="24"/>
                  </a:cubicBezTo>
                  <a:cubicBezTo>
                    <a:pt x="91" y="38"/>
                    <a:pt x="49" y="66"/>
                    <a:pt x="19" y="106"/>
                  </a:cubicBezTo>
                  <a:cubicBezTo>
                    <a:pt x="0" y="135"/>
                    <a:pt x="28" y="164"/>
                    <a:pt x="57" y="164"/>
                  </a:cubicBezTo>
                  <a:cubicBezTo>
                    <a:pt x="62" y="164"/>
                    <a:pt x="68" y="163"/>
                    <a:pt x="74" y="161"/>
                  </a:cubicBezTo>
                  <a:lnTo>
                    <a:pt x="74" y="158"/>
                  </a:lnTo>
                  <a:cubicBezTo>
                    <a:pt x="91" y="152"/>
                    <a:pt x="104" y="139"/>
                    <a:pt x="122" y="130"/>
                  </a:cubicBezTo>
                  <a:cubicBezTo>
                    <a:pt x="137" y="121"/>
                    <a:pt x="153" y="114"/>
                    <a:pt x="168" y="110"/>
                  </a:cubicBezTo>
                  <a:cubicBezTo>
                    <a:pt x="199" y="100"/>
                    <a:pt x="229" y="94"/>
                    <a:pt x="260" y="94"/>
                  </a:cubicBezTo>
                  <a:cubicBezTo>
                    <a:pt x="264" y="94"/>
                    <a:pt x="269" y="94"/>
                    <a:pt x="273" y="95"/>
                  </a:cubicBezTo>
                  <a:cubicBezTo>
                    <a:pt x="309" y="97"/>
                    <a:pt x="344" y="103"/>
                    <a:pt x="377" y="114"/>
                  </a:cubicBezTo>
                  <a:cubicBezTo>
                    <a:pt x="392" y="121"/>
                    <a:pt x="407" y="128"/>
                    <a:pt x="423" y="136"/>
                  </a:cubicBezTo>
                  <a:cubicBezTo>
                    <a:pt x="440" y="150"/>
                    <a:pt x="460" y="158"/>
                    <a:pt x="482" y="161"/>
                  </a:cubicBezTo>
                  <a:cubicBezTo>
                    <a:pt x="500" y="161"/>
                    <a:pt x="515" y="145"/>
                    <a:pt x="515" y="128"/>
                  </a:cubicBezTo>
                  <a:cubicBezTo>
                    <a:pt x="513" y="79"/>
                    <a:pt x="454" y="49"/>
                    <a:pt x="414" y="31"/>
                  </a:cubicBezTo>
                  <a:cubicBezTo>
                    <a:pt x="370" y="11"/>
                    <a:pt x="322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3" name="Google Shape;4023;p94"/>
            <p:cNvSpPr/>
            <p:nvPr/>
          </p:nvSpPr>
          <p:spPr>
            <a:xfrm>
              <a:off x="7251103" y="2196930"/>
              <a:ext cx="41680" cy="71903"/>
            </a:xfrm>
            <a:custGeom>
              <a:avLst/>
              <a:gdLst/>
              <a:ahLst/>
              <a:cxnLst/>
              <a:rect l="l" t="t" r="r" b="b"/>
              <a:pathLst>
                <a:path w="422" h="728" extrusionOk="0">
                  <a:moveTo>
                    <a:pt x="89" y="1"/>
                  </a:moveTo>
                  <a:cubicBezTo>
                    <a:pt x="62" y="1"/>
                    <a:pt x="41" y="31"/>
                    <a:pt x="49" y="56"/>
                  </a:cubicBezTo>
                  <a:lnTo>
                    <a:pt x="46" y="56"/>
                  </a:lnTo>
                  <a:cubicBezTo>
                    <a:pt x="60" y="95"/>
                    <a:pt x="82" y="130"/>
                    <a:pt x="95" y="170"/>
                  </a:cubicBezTo>
                  <a:cubicBezTo>
                    <a:pt x="106" y="212"/>
                    <a:pt x="112" y="255"/>
                    <a:pt x="114" y="297"/>
                  </a:cubicBezTo>
                  <a:cubicBezTo>
                    <a:pt x="117" y="343"/>
                    <a:pt x="119" y="389"/>
                    <a:pt x="117" y="436"/>
                  </a:cubicBezTo>
                  <a:cubicBezTo>
                    <a:pt x="117" y="460"/>
                    <a:pt x="112" y="523"/>
                    <a:pt x="77" y="528"/>
                  </a:cubicBezTo>
                  <a:cubicBezTo>
                    <a:pt x="40" y="530"/>
                    <a:pt x="0" y="574"/>
                    <a:pt x="29" y="611"/>
                  </a:cubicBezTo>
                  <a:cubicBezTo>
                    <a:pt x="68" y="671"/>
                    <a:pt x="132" y="708"/>
                    <a:pt x="202" y="719"/>
                  </a:cubicBezTo>
                  <a:cubicBezTo>
                    <a:pt x="237" y="725"/>
                    <a:pt x="273" y="728"/>
                    <a:pt x="308" y="728"/>
                  </a:cubicBezTo>
                  <a:cubicBezTo>
                    <a:pt x="328" y="728"/>
                    <a:pt x="347" y="725"/>
                    <a:pt x="367" y="721"/>
                  </a:cubicBezTo>
                  <a:cubicBezTo>
                    <a:pt x="387" y="717"/>
                    <a:pt x="393" y="703"/>
                    <a:pt x="409" y="692"/>
                  </a:cubicBezTo>
                  <a:cubicBezTo>
                    <a:pt x="422" y="677"/>
                    <a:pt x="420" y="655"/>
                    <a:pt x="402" y="644"/>
                  </a:cubicBezTo>
                  <a:cubicBezTo>
                    <a:pt x="389" y="638"/>
                    <a:pt x="382" y="629"/>
                    <a:pt x="367" y="624"/>
                  </a:cubicBezTo>
                  <a:cubicBezTo>
                    <a:pt x="356" y="623"/>
                    <a:pt x="345" y="621"/>
                    <a:pt x="335" y="621"/>
                  </a:cubicBezTo>
                  <a:cubicBezTo>
                    <a:pt x="331" y="621"/>
                    <a:pt x="327" y="622"/>
                    <a:pt x="323" y="622"/>
                  </a:cubicBezTo>
                  <a:cubicBezTo>
                    <a:pt x="297" y="622"/>
                    <a:pt x="270" y="620"/>
                    <a:pt x="244" y="618"/>
                  </a:cubicBezTo>
                  <a:cubicBezTo>
                    <a:pt x="220" y="616"/>
                    <a:pt x="196" y="608"/>
                    <a:pt x="175" y="597"/>
                  </a:cubicBezTo>
                  <a:lnTo>
                    <a:pt x="175" y="597"/>
                  </a:lnTo>
                  <a:cubicBezTo>
                    <a:pt x="236" y="533"/>
                    <a:pt x="237" y="413"/>
                    <a:pt x="237" y="326"/>
                  </a:cubicBezTo>
                  <a:cubicBezTo>
                    <a:pt x="237" y="216"/>
                    <a:pt x="220" y="49"/>
                    <a:pt x="101" y="3"/>
                  </a:cubicBezTo>
                  <a:cubicBezTo>
                    <a:pt x="97" y="1"/>
                    <a:pt x="93" y="1"/>
                    <a:pt x="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4" name="Google Shape;4024;p94"/>
            <p:cNvSpPr/>
            <p:nvPr/>
          </p:nvSpPr>
          <p:spPr>
            <a:xfrm>
              <a:off x="7284486" y="2268141"/>
              <a:ext cx="44149" cy="43754"/>
            </a:xfrm>
            <a:custGeom>
              <a:avLst/>
              <a:gdLst/>
              <a:ahLst/>
              <a:cxnLst/>
              <a:rect l="l" t="t" r="r" b="b"/>
              <a:pathLst>
                <a:path w="447" h="443" extrusionOk="0">
                  <a:moveTo>
                    <a:pt x="431" y="0"/>
                  </a:moveTo>
                  <a:cubicBezTo>
                    <a:pt x="303" y="89"/>
                    <a:pt x="164" y="159"/>
                    <a:pt x="14" y="203"/>
                  </a:cubicBezTo>
                  <a:lnTo>
                    <a:pt x="14" y="203"/>
                  </a:lnTo>
                  <a:cubicBezTo>
                    <a:pt x="9" y="197"/>
                    <a:pt x="5" y="191"/>
                    <a:pt x="0" y="185"/>
                  </a:cubicBezTo>
                  <a:lnTo>
                    <a:pt x="0" y="185"/>
                  </a:lnTo>
                  <a:lnTo>
                    <a:pt x="9" y="204"/>
                  </a:lnTo>
                  <a:cubicBezTo>
                    <a:pt x="11" y="204"/>
                    <a:pt x="12" y="203"/>
                    <a:pt x="14" y="203"/>
                  </a:cubicBezTo>
                  <a:lnTo>
                    <a:pt x="14" y="203"/>
                  </a:lnTo>
                  <a:cubicBezTo>
                    <a:pt x="61" y="266"/>
                    <a:pt x="111" y="326"/>
                    <a:pt x="165" y="384"/>
                  </a:cubicBezTo>
                  <a:cubicBezTo>
                    <a:pt x="183" y="409"/>
                    <a:pt x="207" y="428"/>
                    <a:pt x="238" y="439"/>
                  </a:cubicBezTo>
                  <a:cubicBezTo>
                    <a:pt x="245" y="441"/>
                    <a:pt x="253" y="443"/>
                    <a:pt x="261" y="443"/>
                  </a:cubicBezTo>
                  <a:cubicBezTo>
                    <a:pt x="321" y="443"/>
                    <a:pt x="372" y="377"/>
                    <a:pt x="396" y="316"/>
                  </a:cubicBezTo>
                  <a:cubicBezTo>
                    <a:pt x="435" y="215"/>
                    <a:pt x="446" y="108"/>
                    <a:pt x="4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5" name="Google Shape;4025;p94"/>
            <p:cNvSpPr/>
            <p:nvPr/>
          </p:nvSpPr>
          <p:spPr>
            <a:xfrm>
              <a:off x="7202904" y="2053420"/>
              <a:ext cx="312303" cy="301142"/>
            </a:xfrm>
            <a:custGeom>
              <a:avLst/>
              <a:gdLst/>
              <a:ahLst/>
              <a:cxnLst/>
              <a:rect l="l" t="t" r="r" b="b"/>
              <a:pathLst>
                <a:path w="3162" h="3049" extrusionOk="0">
                  <a:moveTo>
                    <a:pt x="1563" y="1"/>
                  </a:moveTo>
                  <a:cubicBezTo>
                    <a:pt x="1315" y="1"/>
                    <a:pt x="1068" y="32"/>
                    <a:pt x="826" y="92"/>
                  </a:cubicBezTo>
                  <a:cubicBezTo>
                    <a:pt x="624" y="143"/>
                    <a:pt x="425" y="217"/>
                    <a:pt x="269" y="349"/>
                  </a:cubicBezTo>
                  <a:cubicBezTo>
                    <a:pt x="111" y="483"/>
                    <a:pt x="1" y="683"/>
                    <a:pt x="20" y="887"/>
                  </a:cubicBezTo>
                  <a:lnTo>
                    <a:pt x="1009" y="714"/>
                  </a:lnTo>
                  <a:cubicBezTo>
                    <a:pt x="1054" y="704"/>
                    <a:pt x="1100" y="696"/>
                    <a:pt x="1146" y="696"/>
                  </a:cubicBezTo>
                  <a:cubicBezTo>
                    <a:pt x="1177" y="696"/>
                    <a:pt x="1207" y="700"/>
                    <a:pt x="1237" y="709"/>
                  </a:cubicBezTo>
                  <a:cubicBezTo>
                    <a:pt x="1387" y="755"/>
                    <a:pt x="1448" y="927"/>
                    <a:pt x="1490" y="1076"/>
                  </a:cubicBezTo>
                  <a:cubicBezTo>
                    <a:pt x="1531" y="1223"/>
                    <a:pt x="1573" y="1368"/>
                    <a:pt x="1613" y="1515"/>
                  </a:cubicBezTo>
                  <a:cubicBezTo>
                    <a:pt x="1630" y="1577"/>
                    <a:pt x="1654" y="1647"/>
                    <a:pt x="1716" y="1676"/>
                  </a:cubicBezTo>
                  <a:cubicBezTo>
                    <a:pt x="1725" y="1680"/>
                    <a:pt x="1735" y="1682"/>
                    <a:pt x="1745" y="1682"/>
                  </a:cubicBezTo>
                  <a:cubicBezTo>
                    <a:pt x="1773" y="1682"/>
                    <a:pt x="1802" y="1668"/>
                    <a:pt x="1819" y="1648"/>
                  </a:cubicBezTo>
                  <a:lnTo>
                    <a:pt x="1819" y="1648"/>
                  </a:lnTo>
                  <a:lnTo>
                    <a:pt x="1819" y="1649"/>
                  </a:lnTo>
                  <a:cubicBezTo>
                    <a:pt x="1819" y="1649"/>
                    <a:pt x="1820" y="1648"/>
                    <a:pt x="1820" y="1648"/>
                  </a:cubicBezTo>
                  <a:lnTo>
                    <a:pt x="1820" y="1648"/>
                  </a:lnTo>
                  <a:cubicBezTo>
                    <a:pt x="1826" y="1641"/>
                    <a:pt x="1831" y="1633"/>
                    <a:pt x="1834" y="1625"/>
                  </a:cubicBezTo>
                  <a:lnTo>
                    <a:pt x="1834" y="1625"/>
                  </a:lnTo>
                  <a:cubicBezTo>
                    <a:pt x="1870" y="1576"/>
                    <a:pt x="1933" y="1551"/>
                    <a:pt x="1996" y="1551"/>
                  </a:cubicBezTo>
                  <a:cubicBezTo>
                    <a:pt x="2064" y="1551"/>
                    <a:pt x="2133" y="1581"/>
                    <a:pt x="2166" y="1640"/>
                  </a:cubicBezTo>
                  <a:cubicBezTo>
                    <a:pt x="2228" y="1758"/>
                    <a:pt x="2120" y="1917"/>
                    <a:pt x="1989" y="1917"/>
                  </a:cubicBezTo>
                  <a:cubicBezTo>
                    <a:pt x="1980" y="1917"/>
                    <a:pt x="1971" y="1916"/>
                    <a:pt x="1962" y="1915"/>
                  </a:cubicBezTo>
                  <a:lnTo>
                    <a:pt x="1962" y="1915"/>
                  </a:lnTo>
                  <a:cubicBezTo>
                    <a:pt x="1971" y="2192"/>
                    <a:pt x="1977" y="2468"/>
                    <a:pt x="1986" y="2745"/>
                  </a:cubicBezTo>
                  <a:cubicBezTo>
                    <a:pt x="1988" y="2855"/>
                    <a:pt x="1997" y="2976"/>
                    <a:pt x="2081" y="3048"/>
                  </a:cubicBezTo>
                  <a:cubicBezTo>
                    <a:pt x="2162" y="2969"/>
                    <a:pt x="2217" y="2866"/>
                    <a:pt x="2239" y="2756"/>
                  </a:cubicBezTo>
                  <a:cubicBezTo>
                    <a:pt x="2298" y="2839"/>
                    <a:pt x="2392" y="2897"/>
                    <a:pt x="2496" y="2910"/>
                  </a:cubicBezTo>
                  <a:cubicBezTo>
                    <a:pt x="2501" y="2911"/>
                    <a:pt x="2507" y="2911"/>
                    <a:pt x="2512" y="2911"/>
                  </a:cubicBezTo>
                  <a:cubicBezTo>
                    <a:pt x="2529" y="2911"/>
                    <a:pt x="2547" y="2906"/>
                    <a:pt x="2561" y="2897"/>
                  </a:cubicBezTo>
                  <a:cubicBezTo>
                    <a:pt x="2575" y="2883"/>
                    <a:pt x="2583" y="2864"/>
                    <a:pt x="2583" y="2844"/>
                  </a:cubicBezTo>
                  <a:cubicBezTo>
                    <a:pt x="2601" y="2756"/>
                    <a:pt x="2610" y="2664"/>
                    <a:pt x="2608" y="2574"/>
                  </a:cubicBezTo>
                  <a:lnTo>
                    <a:pt x="2608" y="2574"/>
                  </a:lnTo>
                  <a:cubicBezTo>
                    <a:pt x="2689" y="2613"/>
                    <a:pt x="2717" y="2734"/>
                    <a:pt x="2807" y="2752"/>
                  </a:cubicBezTo>
                  <a:cubicBezTo>
                    <a:pt x="2813" y="2753"/>
                    <a:pt x="2818" y="2753"/>
                    <a:pt x="2824" y="2753"/>
                  </a:cubicBezTo>
                  <a:cubicBezTo>
                    <a:pt x="2881" y="2753"/>
                    <a:pt x="2934" y="2702"/>
                    <a:pt x="2950" y="2646"/>
                  </a:cubicBezTo>
                  <a:cubicBezTo>
                    <a:pt x="2968" y="2585"/>
                    <a:pt x="2952" y="2519"/>
                    <a:pt x="2939" y="2457"/>
                  </a:cubicBezTo>
                  <a:lnTo>
                    <a:pt x="2939" y="2457"/>
                  </a:lnTo>
                  <a:cubicBezTo>
                    <a:pt x="2948" y="2494"/>
                    <a:pt x="2982" y="2511"/>
                    <a:pt x="3019" y="2511"/>
                  </a:cubicBezTo>
                  <a:cubicBezTo>
                    <a:pt x="3059" y="2511"/>
                    <a:pt x="3101" y="2492"/>
                    <a:pt x="3121" y="2457"/>
                  </a:cubicBezTo>
                  <a:cubicBezTo>
                    <a:pt x="3161" y="2391"/>
                    <a:pt x="3141" y="2308"/>
                    <a:pt x="3121" y="2233"/>
                  </a:cubicBezTo>
                  <a:cubicBezTo>
                    <a:pt x="3012" y="1842"/>
                    <a:pt x="2900" y="1452"/>
                    <a:pt x="2790" y="1058"/>
                  </a:cubicBezTo>
                  <a:cubicBezTo>
                    <a:pt x="2684" y="689"/>
                    <a:pt x="2548" y="279"/>
                    <a:pt x="2199" y="105"/>
                  </a:cubicBezTo>
                  <a:cubicBezTo>
                    <a:pt x="2061" y="37"/>
                    <a:pt x="1903" y="15"/>
                    <a:pt x="1747" y="6"/>
                  </a:cubicBezTo>
                  <a:cubicBezTo>
                    <a:pt x="1685" y="3"/>
                    <a:pt x="1624" y="1"/>
                    <a:pt x="15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6" name="Google Shape;4026;p94"/>
            <p:cNvSpPr/>
            <p:nvPr/>
          </p:nvSpPr>
          <p:spPr>
            <a:xfrm>
              <a:off x="7376636" y="1970456"/>
              <a:ext cx="116644" cy="102718"/>
            </a:xfrm>
            <a:custGeom>
              <a:avLst/>
              <a:gdLst/>
              <a:ahLst/>
              <a:cxnLst/>
              <a:rect l="l" t="t" r="r" b="b"/>
              <a:pathLst>
                <a:path w="1181" h="1040" extrusionOk="0">
                  <a:moveTo>
                    <a:pt x="909" y="0"/>
                  </a:moveTo>
                  <a:cubicBezTo>
                    <a:pt x="878" y="0"/>
                    <a:pt x="846" y="3"/>
                    <a:pt x="816" y="5"/>
                  </a:cubicBezTo>
                  <a:cubicBezTo>
                    <a:pt x="600" y="29"/>
                    <a:pt x="385" y="73"/>
                    <a:pt x="177" y="137"/>
                  </a:cubicBezTo>
                  <a:cubicBezTo>
                    <a:pt x="135" y="148"/>
                    <a:pt x="95" y="168"/>
                    <a:pt x="60" y="199"/>
                  </a:cubicBezTo>
                  <a:cubicBezTo>
                    <a:pt x="1" y="258"/>
                    <a:pt x="7" y="359"/>
                    <a:pt x="29" y="440"/>
                  </a:cubicBezTo>
                  <a:cubicBezTo>
                    <a:pt x="78" y="636"/>
                    <a:pt x="174" y="813"/>
                    <a:pt x="311" y="961"/>
                  </a:cubicBezTo>
                  <a:lnTo>
                    <a:pt x="199" y="1040"/>
                  </a:lnTo>
                  <a:cubicBezTo>
                    <a:pt x="583" y="965"/>
                    <a:pt x="917" y="728"/>
                    <a:pt x="1114" y="390"/>
                  </a:cubicBezTo>
                  <a:cubicBezTo>
                    <a:pt x="1141" y="350"/>
                    <a:pt x="1160" y="304"/>
                    <a:pt x="1169" y="256"/>
                  </a:cubicBezTo>
                  <a:cubicBezTo>
                    <a:pt x="1180" y="163"/>
                    <a:pt x="1136" y="76"/>
                    <a:pt x="1055" y="32"/>
                  </a:cubicBezTo>
                  <a:cubicBezTo>
                    <a:pt x="1010" y="7"/>
                    <a:pt x="960" y="0"/>
                    <a:pt x="9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7" name="Google Shape;4027;p94"/>
            <p:cNvSpPr/>
            <p:nvPr/>
          </p:nvSpPr>
          <p:spPr>
            <a:xfrm>
              <a:off x="7174064" y="2093322"/>
              <a:ext cx="211362" cy="97681"/>
            </a:xfrm>
            <a:custGeom>
              <a:avLst/>
              <a:gdLst/>
              <a:ahLst/>
              <a:cxnLst/>
              <a:rect l="l" t="t" r="r" b="b"/>
              <a:pathLst>
                <a:path w="2140" h="989" extrusionOk="0">
                  <a:moveTo>
                    <a:pt x="1105" y="0"/>
                  </a:moveTo>
                  <a:cubicBezTo>
                    <a:pt x="882" y="0"/>
                    <a:pt x="658" y="26"/>
                    <a:pt x="486" y="123"/>
                  </a:cubicBezTo>
                  <a:cubicBezTo>
                    <a:pt x="209" y="279"/>
                    <a:pt x="75" y="703"/>
                    <a:pt x="1" y="986"/>
                  </a:cubicBezTo>
                  <a:cubicBezTo>
                    <a:pt x="30" y="988"/>
                    <a:pt x="60" y="989"/>
                    <a:pt x="90" y="989"/>
                  </a:cubicBezTo>
                  <a:cubicBezTo>
                    <a:pt x="386" y="989"/>
                    <a:pt x="702" y="906"/>
                    <a:pt x="989" y="852"/>
                  </a:cubicBezTo>
                  <a:lnTo>
                    <a:pt x="2140" y="637"/>
                  </a:lnTo>
                  <a:cubicBezTo>
                    <a:pt x="2089" y="470"/>
                    <a:pt x="2012" y="310"/>
                    <a:pt x="1911" y="169"/>
                  </a:cubicBezTo>
                  <a:cubicBezTo>
                    <a:pt x="1883" y="121"/>
                    <a:pt x="1843" y="83"/>
                    <a:pt x="1795" y="55"/>
                  </a:cubicBezTo>
                  <a:cubicBezTo>
                    <a:pt x="1753" y="39"/>
                    <a:pt x="1707" y="28"/>
                    <a:pt x="1662" y="28"/>
                  </a:cubicBezTo>
                  <a:cubicBezTo>
                    <a:pt x="1658" y="28"/>
                    <a:pt x="1654" y="28"/>
                    <a:pt x="1650" y="28"/>
                  </a:cubicBezTo>
                  <a:cubicBezTo>
                    <a:pt x="1490" y="19"/>
                    <a:pt x="1297" y="0"/>
                    <a:pt x="1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8" name="Google Shape;4028;p94"/>
            <p:cNvSpPr/>
            <p:nvPr/>
          </p:nvSpPr>
          <p:spPr>
            <a:xfrm>
              <a:off x="7311351" y="2211448"/>
              <a:ext cx="17482" cy="15506"/>
            </a:xfrm>
            <a:custGeom>
              <a:avLst/>
              <a:gdLst/>
              <a:ahLst/>
              <a:cxnLst/>
              <a:rect l="l" t="t" r="r" b="b"/>
              <a:pathLst>
                <a:path w="177" h="157" extrusionOk="0">
                  <a:moveTo>
                    <a:pt x="177" y="1"/>
                  </a:moveTo>
                  <a:lnTo>
                    <a:pt x="1" y="65"/>
                  </a:lnTo>
                  <a:lnTo>
                    <a:pt x="82" y="157"/>
                  </a:lnTo>
                  <a:lnTo>
                    <a:pt x="1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29" name="Google Shape;4029;p94"/>
            <p:cNvSpPr/>
            <p:nvPr/>
          </p:nvSpPr>
          <p:spPr>
            <a:xfrm>
              <a:off x="7309770" y="2210164"/>
              <a:ext cx="20741" cy="18173"/>
            </a:xfrm>
            <a:custGeom>
              <a:avLst/>
              <a:gdLst/>
              <a:ahLst/>
              <a:cxnLst/>
              <a:rect l="l" t="t" r="r" b="b"/>
              <a:pathLst>
                <a:path w="210" h="184" extrusionOk="0">
                  <a:moveTo>
                    <a:pt x="163" y="38"/>
                  </a:moveTo>
                  <a:lnTo>
                    <a:pt x="100" y="143"/>
                  </a:lnTo>
                  <a:lnTo>
                    <a:pt x="96" y="149"/>
                  </a:lnTo>
                  <a:lnTo>
                    <a:pt x="96" y="149"/>
                  </a:lnTo>
                  <a:lnTo>
                    <a:pt x="39" y="84"/>
                  </a:lnTo>
                  <a:lnTo>
                    <a:pt x="39" y="84"/>
                  </a:lnTo>
                  <a:lnTo>
                    <a:pt x="163" y="38"/>
                  </a:lnTo>
                  <a:close/>
                  <a:moveTo>
                    <a:pt x="195" y="0"/>
                  </a:moveTo>
                  <a:cubicBezTo>
                    <a:pt x="194" y="0"/>
                    <a:pt x="193" y="0"/>
                    <a:pt x="193" y="1"/>
                  </a:cubicBezTo>
                  <a:lnTo>
                    <a:pt x="37" y="58"/>
                  </a:lnTo>
                  <a:lnTo>
                    <a:pt x="15" y="64"/>
                  </a:lnTo>
                  <a:cubicBezTo>
                    <a:pt x="0" y="70"/>
                    <a:pt x="2" y="87"/>
                    <a:pt x="12" y="91"/>
                  </a:cubicBezTo>
                  <a:lnTo>
                    <a:pt x="12" y="91"/>
                  </a:lnTo>
                  <a:lnTo>
                    <a:pt x="91" y="181"/>
                  </a:lnTo>
                  <a:cubicBezTo>
                    <a:pt x="94" y="183"/>
                    <a:pt x="97" y="184"/>
                    <a:pt x="100" y="184"/>
                  </a:cubicBezTo>
                  <a:cubicBezTo>
                    <a:pt x="105" y="184"/>
                    <a:pt x="109" y="182"/>
                    <a:pt x="111" y="176"/>
                  </a:cubicBezTo>
                  <a:lnTo>
                    <a:pt x="193" y="40"/>
                  </a:lnTo>
                  <a:lnTo>
                    <a:pt x="206" y="20"/>
                  </a:lnTo>
                  <a:cubicBezTo>
                    <a:pt x="210" y="10"/>
                    <a:pt x="203" y="0"/>
                    <a:pt x="1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0" name="Google Shape;4030;p94"/>
            <p:cNvSpPr/>
            <p:nvPr/>
          </p:nvSpPr>
          <p:spPr>
            <a:xfrm>
              <a:off x="7231744" y="2223597"/>
              <a:ext cx="18173" cy="11655"/>
            </a:xfrm>
            <a:custGeom>
              <a:avLst/>
              <a:gdLst/>
              <a:ahLst/>
              <a:cxnLst/>
              <a:rect l="l" t="t" r="r" b="b"/>
              <a:pathLst>
                <a:path w="184" h="118" extrusionOk="0">
                  <a:moveTo>
                    <a:pt x="1" y="1"/>
                  </a:moveTo>
                  <a:lnTo>
                    <a:pt x="119" y="117"/>
                  </a:lnTo>
                  <a:lnTo>
                    <a:pt x="183" y="5"/>
                  </a:lnTo>
                  <a:cubicBezTo>
                    <a:pt x="174" y="5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1" name="Google Shape;4031;p94"/>
            <p:cNvSpPr/>
            <p:nvPr/>
          </p:nvSpPr>
          <p:spPr>
            <a:xfrm>
              <a:off x="7230263" y="2222313"/>
              <a:ext cx="20939" cy="14124"/>
            </a:xfrm>
            <a:custGeom>
              <a:avLst/>
              <a:gdLst/>
              <a:ahLst/>
              <a:cxnLst/>
              <a:rect l="l" t="t" r="r" b="b"/>
              <a:pathLst>
                <a:path w="212" h="143" extrusionOk="0">
                  <a:moveTo>
                    <a:pt x="49" y="27"/>
                  </a:moveTo>
                  <a:lnTo>
                    <a:pt x="172" y="29"/>
                  </a:lnTo>
                  <a:lnTo>
                    <a:pt x="175" y="29"/>
                  </a:lnTo>
                  <a:lnTo>
                    <a:pt x="131" y="109"/>
                  </a:lnTo>
                  <a:lnTo>
                    <a:pt x="131" y="109"/>
                  </a:lnTo>
                  <a:lnTo>
                    <a:pt x="49" y="27"/>
                  </a:lnTo>
                  <a:close/>
                  <a:moveTo>
                    <a:pt x="16" y="1"/>
                  </a:moveTo>
                  <a:cubicBezTo>
                    <a:pt x="5" y="1"/>
                    <a:pt x="0" y="14"/>
                    <a:pt x="7" y="23"/>
                  </a:cubicBezTo>
                  <a:lnTo>
                    <a:pt x="110" y="124"/>
                  </a:lnTo>
                  <a:lnTo>
                    <a:pt x="126" y="139"/>
                  </a:lnTo>
                  <a:cubicBezTo>
                    <a:pt x="128" y="142"/>
                    <a:pt x="132" y="143"/>
                    <a:pt x="135" y="143"/>
                  </a:cubicBezTo>
                  <a:cubicBezTo>
                    <a:pt x="139" y="143"/>
                    <a:pt x="143" y="141"/>
                    <a:pt x="145" y="137"/>
                  </a:cubicBezTo>
                  <a:lnTo>
                    <a:pt x="209" y="25"/>
                  </a:lnTo>
                  <a:cubicBezTo>
                    <a:pt x="212" y="18"/>
                    <a:pt x="210" y="13"/>
                    <a:pt x="206" y="9"/>
                  </a:cubicBezTo>
                  <a:lnTo>
                    <a:pt x="206" y="9"/>
                  </a:lnTo>
                  <a:cubicBezTo>
                    <a:pt x="204" y="7"/>
                    <a:pt x="202" y="6"/>
                    <a:pt x="198" y="5"/>
                  </a:cubicBezTo>
                  <a:cubicBezTo>
                    <a:pt x="176" y="3"/>
                    <a:pt x="154" y="3"/>
                    <a:pt x="132" y="3"/>
                  </a:cubicBezTo>
                  <a:lnTo>
                    <a:pt x="3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2" name="Google Shape;4032;p94"/>
            <p:cNvSpPr/>
            <p:nvPr/>
          </p:nvSpPr>
          <p:spPr>
            <a:xfrm>
              <a:off x="7298610" y="2215399"/>
              <a:ext cx="32198" cy="19161"/>
            </a:xfrm>
            <a:custGeom>
              <a:avLst/>
              <a:gdLst/>
              <a:ahLst/>
              <a:cxnLst/>
              <a:rect l="l" t="t" r="r" b="b"/>
              <a:pathLst>
                <a:path w="326" h="194" extrusionOk="0">
                  <a:moveTo>
                    <a:pt x="207" y="1"/>
                  </a:moveTo>
                  <a:cubicBezTo>
                    <a:pt x="154" y="1"/>
                    <a:pt x="98" y="26"/>
                    <a:pt x="62" y="51"/>
                  </a:cubicBezTo>
                  <a:cubicBezTo>
                    <a:pt x="22" y="79"/>
                    <a:pt x="0" y="121"/>
                    <a:pt x="20" y="156"/>
                  </a:cubicBezTo>
                  <a:cubicBezTo>
                    <a:pt x="24" y="165"/>
                    <a:pt x="31" y="172"/>
                    <a:pt x="40" y="178"/>
                  </a:cubicBezTo>
                  <a:cubicBezTo>
                    <a:pt x="60" y="188"/>
                    <a:pt x="82" y="193"/>
                    <a:pt x="104" y="193"/>
                  </a:cubicBezTo>
                  <a:cubicBezTo>
                    <a:pt x="111" y="193"/>
                    <a:pt x="118" y="193"/>
                    <a:pt x="125" y="191"/>
                  </a:cubicBezTo>
                  <a:cubicBezTo>
                    <a:pt x="130" y="192"/>
                    <a:pt x="134" y="192"/>
                    <a:pt x="138" y="192"/>
                  </a:cubicBezTo>
                  <a:cubicBezTo>
                    <a:pt x="151" y="192"/>
                    <a:pt x="162" y="190"/>
                    <a:pt x="174" y="185"/>
                  </a:cubicBezTo>
                  <a:cubicBezTo>
                    <a:pt x="185" y="180"/>
                    <a:pt x="194" y="174"/>
                    <a:pt x="202" y="167"/>
                  </a:cubicBezTo>
                  <a:cubicBezTo>
                    <a:pt x="237" y="137"/>
                    <a:pt x="325" y="42"/>
                    <a:pt x="259" y="11"/>
                  </a:cubicBezTo>
                  <a:cubicBezTo>
                    <a:pt x="243" y="4"/>
                    <a:pt x="225" y="1"/>
                    <a:pt x="2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3" name="Google Shape;4033;p94"/>
            <p:cNvSpPr/>
            <p:nvPr/>
          </p:nvSpPr>
          <p:spPr>
            <a:xfrm>
              <a:off x="6791636" y="2589728"/>
              <a:ext cx="66075" cy="94916"/>
            </a:xfrm>
            <a:custGeom>
              <a:avLst/>
              <a:gdLst/>
              <a:ahLst/>
              <a:cxnLst/>
              <a:rect l="l" t="t" r="r" b="b"/>
              <a:pathLst>
                <a:path w="669" h="961" extrusionOk="0">
                  <a:moveTo>
                    <a:pt x="58" y="1"/>
                  </a:moveTo>
                  <a:cubicBezTo>
                    <a:pt x="1" y="98"/>
                    <a:pt x="5" y="221"/>
                    <a:pt x="32" y="330"/>
                  </a:cubicBezTo>
                  <a:cubicBezTo>
                    <a:pt x="91" y="592"/>
                    <a:pt x="251" y="818"/>
                    <a:pt x="477" y="961"/>
                  </a:cubicBezTo>
                  <a:lnTo>
                    <a:pt x="668" y="743"/>
                  </a:lnTo>
                  <a:cubicBezTo>
                    <a:pt x="508" y="699"/>
                    <a:pt x="370" y="587"/>
                    <a:pt x="271" y="453"/>
                  </a:cubicBezTo>
                  <a:cubicBezTo>
                    <a:pt x="172" y="319"/>
                    <a:pt x="108" y="161"/>
                    <a:pt x="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4" name="Google Shape;4034;p94"/>
            <p:cNvSpPr/>
            <p:nvPr/>
          </p:nvSpPr>
          <p:spPr>
            <a:xfrm>
              <a:off x="6779093" y="2603062"/>
              <a:ext cx="107854" cy="160991"/>
            </a:xfrm>
            <a:custGeom>
              <a:avLst/>
              <a:gdLst/>
              <a:ahLst/>
              <a:cxnLst/>
              <a:rect l="l" t="t" r="r" b="b"/>
              <a:pathLst>
                <a:path w="1092" h="1630" extrusionOk="0">
                  <a:moveTo>
                    <a:pt x="390" y="1"/>
                  </a:moveTo>
                  <a:cubicBezTo>
                    <a:pt x="345" y="1"/>
                    <a:pt x="306" y="57"/>
                    <a:pt x="312" y="105"/>
                  </a:cubicBezTo>
                  <a:cubicBezTo>
                    <a:pt x="319" y="158"/>
                    <a:pt x="543" y="551"/>
                    <a:pt x="727" y="591"/>
                  </a:cubicBezTo>
                  <a:cubicBezTo>
                    <a:pt x="517" y="731"/>
                    <a:pt x="312" y="878"/>
                    <a:pt x="112" y="1034"/>
                  </a:cubicBezTo>
                  <a:cubicBezTo>
                    <a:pt x="82" y="1054"/>
                    <a:pt x="55" y="1080"/>
                    <a:pt x="38" y="1111"/>
                  </a:cubicBezTo>
                  <a:cubicBezTo>
                    <a:pt x="0" y="1192"/>
                    <a:pt x="62" y="1280"/>
                    <a:pt x="119" y="1346"/>
                  </a:cubicBezTo>
                  <a:cubicBezTo>
                    <a:pt x="198" y="1441"/>
                    <a:pt x="279" y="1535"/>
                    <a:pt x="361" y="1629"/>
                  </a:cubicBezTo>
                  <a:lnTo>
                    <a:pt x="571" y="1302"/>
                  </a:lnTo>
                  <a:cubicBezTo>
                    <a:pt x="571" y="1302"/>
                    <a:pt x="910" y="942"/>
                    <a:pt x="1039" y="780"/>
                  </a:cubicBezTo>
                  <a:cubicBezTo>
                    <a:pt x="1066" y="747"/>
                    <a:pt x="1092" y="703"/>
                    <a:pt x="1070" y="668"/>
                  </a:cubicBezTo>
                  <a:cubicBezTo>
                    <a:pt x="1059" y="650"/>
                    <a:pt x="1044" y="637"/>
                    <a:pt x="1024" y="628"/>
                  </a:cubicBezTo>
                  <a:cubicBezTo>
                    <a:pt x="762" y="483"/>
                    <a:pt x="547" y="266"/>
                    <a:pt x="402" y="2"/>
                  </a:cubicBezTo>
                  <a:cubicBezTo>
                    <a:pt x="398" y="1"/>
                    <a:pt x="394" y="1"/>
                    <a:pt x="3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5" name="Google Shape;4035;p94"/>
            <p:cNvSpPr/>
            <p:nvPr/>
          </p:nvSpPr>
          <p:spPr>
            <a:xfrm>
              <a:off x="6686251" y="2712990"/>
              <a:ext cx="273191" cy="531172"/>
            </a:xfrm>
            <a:custGeom>
              <a:avLst/>
              <a:gdLst/>
              <a:ahLst/>
              <a:cxnLst/>
              <a:rect l="l" t="t" r="r" b="b"/>
              <a:pathLst>
                <a:path w="2766" h="5378" extrusionOk="0">
                  <a:moveTo>
                    <a:pt x="1606" y="0"/>
                  </a:moveTo>
                  <a:cubicBezTo>
                    <a:pt x="1514" y="95"/>
                    <a:pt x="1156" y="369"/>
                    <a:pt x="1156" y="369"/>
                  </a:cubicBezTo>
                  <a:cubicBezTo>
                    <a:pt x="1156" y="369"/>
                    <a:pt x="2089" y="3947"/>
                    <a:pt x="2052" y="3953"/>
                  </a:cubicBezTo>
                  <a:cubicBezTo>
                    <a:pt x="2052" y="3953"/>
                    <a:pt x="2051" y="3954"/>
                    <a:pt x="2051" y="3954"/>
                  </a:cubicBezTo>
                  <a:cubicBezTo>
                    <a:pt x="2010" y="3954"/>
                    <a:pt x="1497" y="2875"/>
                    <a:pt x="1294" y="2304"/>
                  </a:cubicBezTo>
                  <a:cubicBezTo>
                    <a:pt x="1088" y="1731"/>
                    <a:pt x="795" y="1140"/>
                    <a:pt x="260" y="850"/>
                  </a:cubicBezTo>
                  <a:lnTo>
                    <a:pt x="0" y="4043"/>
                  </a:lnTo>
                  <a:cubicBezTo>
                    <a:pt x="156" y="4265"/>
                    <a:pt x="328" y="4478"/>
                    <a:pt x="508" y="4680"/>
                  </a:cubicBezTo>
                  <a:cubicBezTo>
                    <a:pt x="688" y="4885"/>
                    <a:pt x="883" y="5078"/>
                    <a:pt x="1121" y="5214"/>
                  </a:cubicBezTo>
                  <a:cubicBezTo>
                    <a:pt x="1296" y="5314"/>
                    <a:pt x="1499" y="5377"/>
                    <a:pt x="1700" y="5377"/>
                  </a:cubicBezTo>
                  <a:cubicBezTo>
                    <a:pt x="1768" y="5377"/>
                    <a:pt x="1836" y="5370"/>
                    <a:pt x="1902" y="5355"/>
                  </a:cubicBezTo>
                  <a:cubicBezTo>
                    <a:pt x="2280" y="5262"/>
                    <a:pt x="2557" y="4915"/>
                    <a:pt x="2662" y="4542"/>
                  </a:cubicBezTo>
                  <a:cubicBezTo>
                    <a:pt x="2765" y="4169"/>
                    <a:pt x="2730" y="3771"/>
                    <a:pt x="2673" y="3387"/>
                  </a:cubicBezTo>
                  <a:cubicBezTo>
                    <a:pt x="2498" y="2210"/>
                    <a:pt x="2137" y="1066"/>
                    <a:pt x="16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6" name="Google Shape;4036;p94"/>
            <p:cNvSpPr/>
            <p:nvPr/>
          </p:nvSpPr>
          <p:spPr>
            <a:xfrm>
              <a:off x="6718351" y="2789337"/>
              <a:ext cx="43260" cy="160596"/>
            </a:xfrm>
            <a:custGeom>
              <a:avLst/>
              <a:gdLst/>
              <a:ahLst/>
              <a:cxnLst/>
              <a:rect l="l" t="t" r="r" b="b"/>
              <a:pathLst>
                <a:path w="438" h="1626" extrusionOk="0">
                  <a:moveTo>
                    <a:pt x="7" y="0"/>
                  </a:moveTo>
                  <a:cubicBezTo>
                    <a:pt x="3" y="0"/>
                    <a:pt x="0" y="0"/>
                    <a:pt x="0" y="0"/>
                  </a:cubicBezTo>
                  <a:lnTo>
                    <a:pt x="209" y="1626"/>
                  </a:lnTo>
                  <a:cubicBezTo>
                    <a:pt x="376" y="1301"/>
                    <a:pt x="438" y="932"/>
                    <a:pt x="391" y="569"/>
                  </a:cubicBezTo>
                  <a:cubicBezTo>
                    <a:pt x="315" y="24"/>
                    <a:pt x="52" y="0"/>
                    <a:pt x="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7" name="Google Shape;4037;p94"/>
            <p:cNvSpPr/>
            <p:nvPr/>
          </p:nvSpPr>
          <p:spPr>
            <a:xfrm>
              <a:off x="6628966" y="2702125"/>
              <a:ext cx="112694" cy="165139"/>
            </a:xfrm>
            <a:custGeom>
              <a:avLst/>
              <a:gdLst/>
              <a:ahLst/>
              <a:cxnLst/>
              <a:rect l="l" t="t" r="r" b="b"/>
              <a:pathLst>
                <a:path w="1141" h="1672" extrusionOk="0">
                  <a:moveTo>
                    <a:pt x="64" y="1"/>
                  </a:moveTo>
                  <a:lnTo>
                    <a:pt x="14" y="993"/>
                  </a:lnTo>
                  <a:lnTo>
                    <a:pt x="1" y="1235"/>
                  </a:lnTo>
                  <a:lnTo>
                    <a:pt x="1140" y="1672"/>
                  </a:lnTo>
                  <a:lnTo>
                    <a:pt x="1103" y="1367"/>
                  </a:lnTo>
                  <a:lnTo>
                    <a:pt x="1064" y="1028"/>
                  </a:lnTo>
                  <a:lnTo>
                    <a:pt x="1061" y="1020"/>
                  </a:lnTo>
                  <a:lnTo>
                    <a:pt x="1033" y="767"/>
                  </a:lnTo>
                  <a:lnTo>
                    <a:pt x="998" y="475"/>
                  </a:lnTo>
                  <a:lnTo>
                    <a:pt x="978" y="315"/>
                  </a:lnTo>
                  <a:lnTo>
                    <a:pt x="6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8" name="Google Shape;4038;p94"/>
            <p:cNvSpPr/>
            <p:nvPr/>
          </p:nvSpPr>
          <p:spPr>
            <a:xfrm>
              <a:off x="6132956" y="2783312"/>
              <a:ext cx="667076" cy="519715"/>
            </a:xfrm>
            <a:custGeom>
              <a:avLst/>
              <a:gdLst/>
              <a:ahLst/>
              <a:cxnLst/>
              <a:rect l="l" t="t" r="r" b="b"/>
              <a:pathLst>
                <a:path w="6754" h="5262" extrusionOk="0">
                  <a:moveTo>
                    <a:pt x="5130" y="0"/>
                  </a:moveTo>
                  <a:cubicBezTo>
                    <a:pt x="4925" y="0"/>
                    <a:pt x="4725" y="45"/>
                    <a:pt x="4540" y="129"/>
                  </a:cubicBezTo>
                  <a:cubicBezTo>
                    <a:pt x="4081" y="347"/>
                    <a:pt x="3747" y="755"/>
                    <a:pt x="3448" y="1164"/>
                  </a:cubicBezTo>
                  <a:cubicBezTo>
                    <a:pt x="3024" y="1750"/>
                    <a:pt x="2640" y="2363"/>
                    <a:pt x="2299" y="3002"/>
                  </a:cubicBezTo>
                  <a:cubicBezTo>
                    <a:pt x="2271" y="3053"/>
                    <a:pt x="2238" y="3107"/>
                    <a:pt x="2190" y="3125"/>
                  </a:cubicBezTo>
                  <a:cubicBezTo>
                    <a:pt x="2174" y="3131"/>
                    <a:pt x="2157" y="3134"/>
                    <a:pt x="2141" y="3134"/>
                  </a:cubicBezTo>
                  <a:cubicBezTo>
                    <a:pt x="2105" y="3134"/>
                    <a:pt x="2068" y="3122"/>
                    <a:pt x="2034" y="3110"/>
                  </a:cubicBezTo>
                  <a:cubicBezTo>
                    <a:pt x="1972" y="3090"/>
                    <a:pt x="1911" y="3070"/>
                    <a:pt x="1851" y="3050"/>
                  </a:cubicBezTo>
                  <a:cubicBezTo>
                    <a:pt x="1546" y="2949"/>
                    <a:pt x="1241" y="2848"/>
                    <a:pt x="938" y="2747"/>
                  </a:cubicBezTo>
                  <a:lnTo>
                    <a:pt x="0" y="4948"/>
                  </a:lnTo>
                  <a:cubicBezTo>
                    <a:pt x="753" y="5157"/>
                    <a:pt x="1528" y="5262"/>
                    <a:pt x="2303" y="5262"/>
                  </a:cubicBezTo>
                  <a:cubicBezTo>
                    <a:pt x="2999" y="5262"/>
                    <a:pt x="3696" y="5178"/>
                    <a:pt x="4377" y="5009"/>
                  </a:cubicBezTo>
                  <a:cubicBezTo>
                    <a:pt x="4704" y="4928"/>
                    <a:pt x="5038" y="4823"/>
                    <a:pt x="5304" y="4614"/>
                  </a:cubicBezTo>
                  <a:cubicBezTo>
                    <a:pt x="5535" y="4434"/>
                    <a:pt x="5623" y="3913"/>
                    <a:pt x="5886" y="3913"/>
                  </a:cubicBezTo>
                  <a:cubicBezTo>
                    <a:pt x="5903" y="3913"/>
                    <a:pt x="5920" y="3916"/>
                    <a:pt x="5938" y="3920"/>
                  </a:cubicBezTo>
                  <a:cubicBezTo>
                    <a:pt x="5994" y="3934"/>
                    <a:pt x="6045" y="3940"/>
                    <a:pt x="6094" y="3940"/>
                  </a:cubicBezTo>
                  <a:cubicBezTo>
                    <a:pt x="6410" y="3940"/>
                    <a:pt x="6591" y="3676"/>
                    <a:pt x="6753" y="3516"/>
                  </a:cubicBezTo>
                  <a:cubicBezTo>
                    <a:pt x="6595" y="3329"/>
                    <a:pt x="6479" y="3112"/>
                    <a:pt x="6413" y="2877"/>
                  </a:cubicBezTo>
                  <a:cubicBezTo>
                    <a:pt x="6250" y="2356"/>
                    <a:pt x="6268" y="1755"/>
                    <a:pt x="6217" y="1199"/>
                  </a:cubicBezTo>
                  <a:cubicBezTo>
                    <a:pt x="6189" y="894"/>
                    <a:pt x="6130" y="575"/>
                    <a:pt x="5934" y="340"/>
                  </a:cubicBezTo>
                  <a:cubicBezTo>
                    <a:pt x="5754" y="123"/>
                    <a:pt x="5482" y="15"/>
                    <a:pt x="5198" y="2"/>
                  </a:cubicBezTo>
                  <a:cubicBezTo>
                    <a:pt x="5175" y="1"/>
                    <a:pt x="5153" y="0"/>
                    <a:pt x="51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39" name="Google Shape;4039;p94"/>
            <p:cNvSpPr/>
            <p:nvPr/>
          </p:nvSpPr>
          <p:spPr>
            <a:xfrm>
              <a:off x="5529684" y="2625087"/>
              <a:ext cx="91656" cy="201387"/>
            </a:xfrm>
            <a:custGeom>
              <a:avLst/>
              <a:gdLst/>
              <a:ahLst/>
              <a:cxnLst/>
              <a:rect l="l" t="t" r="r" b="b"/>
              <a:pathLst>
                <a:path w="928" h="2039" extrusionOk="0">
                  <a:moveTo>
                    <a:pt x="260" y="1"/>
                  </a:moveTo>
                  <a:lnTo>
                    <a:pt x="0" y="1483"/>
                  </a:lnTo>
                  <a:lnTo>
                    <a:pt x="668" y="2039"/>
                  </a:lnTo>
                  <a:lnTo>
                    <a:pt x="927" y="407"/>
                  </a:lnTo>
                  <a:lnTo>
                    <a:pt x="2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0" name="Google Shape;4040;p94"/>
            <p:cNvSpPr/>
            <p:nvPr/>
          </p:nvSpPr>
          <p:spPr>
            <a:xfrm>
              <a:off x="5039501" y="2786275"/>
              <a:ext cx="223313" cy="215708"/>
            </a:xfrm>
            <a:custGeom>
              <a:avLst/>
              <a:gdLst/>
              <a:ahLst/>
              <a:cxnLst/>
              <a:rect l="l" t="t" r="r" b="b"/>
              <a:pathLst>
                <a:path w="2261" h="2184" extrusionOk="0">
                  <a:moveTo>
                    <a:pt x="444" y="1"/>
                  </a:moveTo>
                  <a:lnTo>
                    <a:pt x="0" y="407"/>
                  </a:lnTo>
                  <a:cubicBezTo>
                    <a:pt x="0" y="407"/>
                    <a:pt x="740" y="1553"/>
                    <a:pt x="740" y="1665"/>
                  </a:cubicBezTo>
                  <a:lnTo>
                    <a:pt x="1445" y="2184"/>
                  </a:lnTo>
                  <a:lnTo>
                    <a:pt x="2260" y="1815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1" name="Google Shape;4041;p94"/>
            <p:cNvSpPr/>
            <p:nvPr/>
          </p:nvSpPr>
          <p:spPr>
            <a:xfrm>
              <a:off x="5418175" y="2747657"/>
              <a:ext cx="204251" cy="468454"/>
            </a:xfrm>
            <a:custGeom>
              <a:avLst/>
              <a:gdLst/>
              <a:ahLst/>
              <a:cxnLst/>
              <a:rect l="l" t="t" r="r" b="b"/>
              <a:pathLst>
                <a:path w="2068" h="4743" extrusionOk="0">
                  <a:moveTo>
                    <a:pt x="965" y="1"/>
                  </a:moveTo>
                  <a:cubicBezTo>
                    <a:pt x="965" y="1"/>
                    <a:pt x="115" y="4059"/>
                    <a:pt x="1" y="4180"/>
                  </a:cubicBezTo>
                  <a:cubicBezTo>
                    <a:pt x="1" y="4180"/>
                    <a:pt x="615" y="4742"/>
                    <a:pt x="1124" y="4742"/>
                  </a:cubicBezTo>
                  <a:cubicBezTo>
                    <a:pt x="1358" y="4742"/>
                    <a:pt x="1570" y="4623"/>
                    <a:pt x="1690" y="4274"/>
                  </a:cubicBezTo>
                  <a:cubicBezTo>
                    <a:pt x="2067" y="3170"/>
                    <a:pt x="2032" y="420"/>
                    <a:pt x="2032" y="420"/>
                  </a:cubicBezTo>
                  <a:lnTo>
                    <a:pt x="9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2" name="Google Shape;4042;p94"/>
            <p:cNvSpPr/>
            <p:nvPr/>
          </p:nvSpPr>
          <p:spPr>
            <a:xfrm>
              <a:off x="5074366" y="2886228"/>
              <a:ext cx="1220272" cy="443071"/>
            </a:xfrm>
            <a:custGeom>
              <a:avLst/>
              <a:gdLst/>
              <a:ahLst/>
              <a:cxnLst/>
              <a:rect l="l" t="t" r="r" b="b"/>
              <a:pathLst>
                <a:path w="12355" h="4486" extrusionOk="0">
                  <a:moveTo>
                    <a:pt x="616" y="1"/>
                  </a:moveTo>
                  <a:cubicBezTo>
                    <a:pt x="374" y="1"/>
                    <a:pt x="133" y="92"/>
                    <a:pt x="1" y="291"/>
                  </a:cubicBezTo>
                  <a:cubicBezTo>
                    <a:pt x="1" y="291"/>
                    <a:pt x="1654" y="4130"/>
                    <a:pt x="5037" y="4451"/>
                  </a:cubicBezTo>
                  <a:cubicBezTo>
                    <a:pt x="5284" y="4474"/>
                    <a:pt x="5813" y="4486"/>
                    <a:pt x="6470" y="4486"/>
                  </a:cubicBezTo>
                  <a:cubicBezTo>
                    <a:pt x="8420" y="4486"/>
                    <a:pt x="11495" y="4378"/>
                    <a:pt x="11689" y="4132"/>
                  </a:cubicBezTo>
                  <a:cubicBezTo>
                    <a:pt x="11693" y="4125"/>
                    <a:pt x="11700" y="4121"/>
                    <a:pt x="11706" y="4115"/>
                  </a:cubicBezTo>
                  <a:cubicBezTo>
                    <a:pt x="11687" y="3609"/>
                    <a:pt x="11687" y="3098"/>
                    <a:pt x="11889" y="2623"/>
                  </a:cubicBezTo>
                  <a:cubicBezTo>
                    <a:pt x="11937" y="2507"/>
                    <a:pt x="11998" y="2395"/>
                    <a:pt x="12071" y="2292"/>
                  </a:cubicBezTo>
                  <a:cubicBezTo>
                    <a:pt x="12154" y="2169"/>
                    <a:pt x="12249" y="2052"/>
                    <a:pt x="12354" y="1945"/>
                  </a:cubicBezTo>
                  <a:cubicBezTo>
                    <a:pt x="11593" y="915"/>
                    <a:pt x="10371" y="404"/>
                    <a:pt x="9097" y="404"/>
                  </a:cubicBezTo>
                  <a:cubicBezTo>
                    <a:pt x="8996" y="404"/>
                    <a:pt x="8894" y="407"/>
                    <a:pt x="8792" y="414"/>
                  </a:cubicBezTo>
                  <a:cubicBezTo>
                    <a:pt x="7395" y="502"/>
                    <a:pt x="6640" y="899"/>
                    <a:pt x="5474" y="1672"/>
                  </a:cubicBezTo>
                  <a:cubicBezTo>
                    <a:pt x="5355" y="1749"/>
                    <a:pt x="4938" y="2158"/>
                    <a:pt x="4575" y="2184"/>
                  </a:cubicBezTo>
                  <a:cubicBezTo>
                    <a:pt x="4551" y="2186"/>
                    <a:pt x="4526" y="2187"/>
                    <a:pt x="4500" y="2187"/>
                  </a:cubicBezTo>
                  <a:cubicBezTo>
                    <a:pt x="4142" y="2187"/>
                    <a:pt x="3651" y="2025"/>
                    <a:pt x="3508" y="1914"/>
                  </a:cubicBezTo>
                  <a:lnTo>
                    <a:pt x="1663" y="497"/>
                  </a:lnTo>
                  <a:cubicBezTo>
                    <a:pt x="1413" y="304"/>
                    <a:pt x="1156" y="107"/>
                    <a:pt x="848" y="30"/>
                  </a:cubicBezTo>
                  <a:cubicBezTo>
                    <a:pt x="773" y="11"/>
                    <a:pt x="694" y="1"/>
                    <a:pt x="6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3" name="Google Shape;4043;p94"/>
            <p:cNvSpPr/>
            <p:nvPr/>
          </p:nvSpPr>
          <p:spPr>
            <a:xfrm>
              <a:off x="5551116" y="2926130"/>
              <a:ext cx="743225" cy="193881"/>
            </a:xfrm>
            <a:custGeom>
              <a:avLst/>
              <a:gdLst/>
              <a:ahLst/>
              <a:cxnLst/>
              <a:rect l="l" t="t" r="r" b="b"/>
              <a:pathLst>
                <a:path w="7525" h="1963" extrusionOk="0">
                  <a:moveTo>
                    <a:pt x="4268" y="0"/>
                  </a:moveTo>
                  <a:cubicBezTo>
                    <a:pt x="4166" y="0"/>
                    <a:pt x="4065" y="3"/>
                    <a:pt x="3963" y="10"/>
                  </a:cubicBezTo>
                  <a:cubicBezTo>
                    <a:pt x="2566" y="98"/>
                    <a:pt x="1811" y="495"/>
                    <a:pt x="644" y="1268"/>
                  </a:cubicBezTo>
                  <a:cubicBezTo>
                    <a:pt x="554" y="1328"/>
                    <a:pt x="284" y="1582"/>
                    <a:pt x="1" y="1710"/>
                  </a:cubicBezTo>
                  <a:cubicBezTo>
                    <a:pt x="68" y="1714"/>
                    <a:pt x="134" y="1717"/>
                    <a:pt x="200" y="1717"/>
                  </a:cubicBezTo>
                  <a:cubicBezTo>
                    <a:pt x="419" y="1717"/>
                    <a:pt x="637" y="1688"/>
                    <a:pt x="873" y="1600"/>
                  </a:cubicBezTo>
                  <a:cubicBezTo>
                    <a:pt x="1305" y="1444"/>
                    <a:pt x="1703" y="1202"/>
                    <a:pt x="2136" y="1040"/>
                  </a:cubicBezTo>
                  <a:cubicBezTo>
                    <a:pt x="2574" y="874"/>
                    <a:pt x="3041" y="810"/>
                    <a:pt x="3512" y="810"/>
                  </a:cubicBezTo>
                  <a:cubicBezTo>
                    <a:pt x="3932" y="810"/>
                    <a:pt x="4354" y="861"/>
                    <a:pt x="4760" y="937"/>
                  </a:cubicBezTo>
                  <a:cubicBezTo>
                    <a:pt x="4769" y="939"/>
                    <a:pt x="4778" y="943"/>
                    <a:pt x="4786" y="950"/>
                  </a:cubicBezTo>
                  <a:cubicBezTo>
                    <a:pt x="5353" y="1018"/>
                    <a:pt x="5902" y="1304"/>
                    <a:pt x="6401" y="1560"/>
                  </a:cubicBezTo>
                  <a:cubicBezTo>
                    <a:pt x="6649" y="1690"/>
                    <a:pt x="6899" y="1817"/>
                    <a:pt x="7152" y="1940"/>
                  </a:cubicBezTo>
                  <a:lnTo>
                    <a:pt x="7196" y="1962"/>
                  </a:lnTo>
                  <a:cubicBezTo>
                    <a:pt x="7211" y="1936"/>
                    <a:pt x="7226" y="1912"/>
                    <a:pt x="7242" y="1888"/>
                  </a:cubicBezTo>
                  <a:cubicBezTo>
                    <a:pt x="7325" y="1765"/>
                    <a:pt x="7420" y="1648"/>
                    <a:pt x="7525" y="1541"/>
                  </a:cubicBezTo>
                  <a:cubicBezTo>
                    <a:pt x="6764" y="511"/>
                    <a:pt x="5542" y="0"/>
                    <a:pt x="42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4" name="Google Shape;4044;p94"/>
            <p:cNvSpPr/>
            <p:nvPr/>
          </p:nvSpPr>
          <p:spPr>
            <a:xfrm>
              <a:off x="5790430" y="2926130"/>
              <a:ext cx="504208" cy="402280"/>
            </a:xfrm>
            <a:custGeom>
              <a:avLst/>
              <a:gdLst/>
              <a:ahLst/>
              <a:cxnLst/>
              <a:rect l="l" t="t" r="r" b="b"/>
              <a:pathLst>
                <a:path w="5105" h="4073" extrusionOk="0">
                  <a:moveTo>
                    <a:pt x="1847" y="0"/>
                  </a:moveTo>
                  <a:cubicBezTo>
                    <a:pt x="1746" y="0"/>
                    <a:pt x="1644" y="3"/>
                    <a:pt x="1542" y="10"/>
                  </a:cubicBezTo>
                  <a:cubicBezTo>
                    <a:pt x="1441" y="17"/>
                    <a:pt x="1344" y="23"/>
                    <a:pt x="1250" y="34"/>
                  </a:cubicBezTo>
                  <a:cubicBezTo>
                    <a:pt x="532" y="522"/>
                    <a:pt x="145" y="1453"/>
                    <a:pt x="46" y="2312"/>
                  </a:cubicBezTo>
                  <a:cubicBezTo>
                    <a:pt x="0" y="2722"/>
                    <a:pt x="46" y="3067"/>
                    <a:pt x="145" y="3462"/>
                  </a:cubicBezTo>
                  <a:cubicBezTo>
                    <a:pt x="196" y="3667"/>
                    <a:pt x="251" y="3871"/>
                    <a:pt x="312" y="4073"/>
                  </a:cubicBezTo>
                  <a:cubicBezTo>
                    <a:pt x="2148" y="4040"/>
                    <a:pt x="4278" y="3932"/>
                    <a:pt x="4439" y="3728"/>
                  </a:cubicBezTo>
                  <a:cubicBezTo>
                    <a:pt x="4443" y="3721"/>
                    <a:pt x="4450" y="3717"/>
                    <a:pt x="4456" y="3713"/>
                  </a:cubicBezTo>
                  <a:cubicBezTo>
                    <a:pt x="4437" y="3205"/>
                    <a:pt x="4437" y="2694"/>
                    <a:pt x="4639" y="2219"/>
                  </a:cubicBezTo>
                  <a:cubicBezTo>
                    <a:pt x="4687" y="2103"/>
                    <a:pt x="4748" y="1991"/>
                    <a:pt x="4821" y="1888"/>
                  </a:cubicBezTo>
                  <a:cubicBezTo>
                    <a:pt x="4904" y="1765"/>
                    <a:pt x="4999" y="1648"/>
                    <a:pt x="5104" y="1541"/>
                  </a:cubicBezTo>
                  <a:cubicBezTo>
                    <a:pt x="4343" y="511"/>
                    <a:pt x="3121" y="0"/>
                    <a:pt x="18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5" name="Google Shape;4045;p94"/>
            <p:cNvSpPr/>
            <p:nvPr/>
          </p:nvSpPr>
          <p:spPr>
            <a:xfrm>
              <a:off x="6329404" y="2800103"/>
              <a:ext cx="470627" cy="502924"/>
            </a:xfrm>
            <a:custGeom>
              <a:avLst/>
              <a:gdLst/>
              <a:ahLst/>
              <a:cxnLst/>
              <a:rect l="l" t="t" r="r" b="b"/>
              <a:pathLst>
                <a:path w="4765" h="5092" extrusionOk="0">
                  <a:moveTo>
                    <a:pt x="2600" y="1"/>
                  </a:moveTo>
                  <a:cubicBezTo>
                    <a:pt x="2554" y="1"/>
                    <a:pt x="2507" y="4"/>
                    <a:pt x="2460" y="10"/>
                  </a:cubicBezTo>
                  <a:cubicBezTo>
                    <a:pt x="2050" y="234"/>
                    <a:pt x="1738" y="614"/>
                    <a:pt x="1461" y="996"/>
                  </a:cubicBezTo>
                  <a:cubicBezTo>
                    <a:pt x="1035" y="1580"/>
                    <a:pt x="651" y="2195"/>
                    <a:pt x="310" y="2832"/>
                  </a:cubicBezTo>
                  <a:cubicBezTo>
                    <a:pt x="282" y="2883"/>
                    <a:pt x="253" y="2937"/>
                    <a:pt x="201" y="2957"/>
                  </a:cubicBezTo>
                  <a:cubicBezTo>
                    <a:pt x="122" y="3357"/>
                    <a:pt x="1" y="3750"/>
                    <a:pt x="1" y="4163"/>
                  </a:cubicBezTo>
                  <a:cubicBezTo>
                    <a:pt x="1" y="4506"/>
                    <a:pt x="73" y="4798"/>
                    <a:pt x="176" y="5090"/>
                  </a:cubicBezTo>
                  <a:cubicBezTo>
                    <a:pt x="227" y="5091"/>
                    <a:pt x="278" y="5091"/>
                    <a:pt x="329" y="5091"/>
                  </a:cubicBezTo>
                  <a:cubicBezTo>
                    <a:pt x="1022" y="5091"/>
                    <a:pt x="1715" y="5007"/>
                    <a:pt x="2388" y="4842"/>
                  </a:cubicBezTo>
                  <a:cubicBezTo>
                    <a:pt x="2717" y="4760"/>
                    <a:pt x="3049" y="4655"/>
                    <a:pt x="3315" y="4444"/>
                  </a:cubicBezTo>
                  <a:cubicBezTo>
                    <a:pt x="3548" y="4262"/>
                    <a:pt x="3634" y="3743"/>
                    <a:pt x="3897" y="3743"/>
                  </a:cubicBezTo>
                  <a:cubicBezTo>
                    <a:pt x="3913" y="3743"/>
                    <a:pt x="3931" y="3746"/>
                    <a:pt x="3949" y="3750"/>
                  </a:cubicBezTo>
                  <a:cubicBezTo>
                    <a:pt x="4004" y="3763"/>
                    <a:pt x="4055" y="3769"/>
                    <a:pt x="4103" y="3769"/>
                  </a:cubicBezTo>
                  <a:cubicBezTo>
                    <a:pt x="4420" y="3769"/>
                    <a:pt x="4602" y="3506"/>
                    <a:pt x="4764" y="3346"/>
                  </a:cubicBezTo>
                  <a:cubicBezTo>
                    <a:pt x="4606" y="3159"/>
                    <a:pt x="4490" y="2942"/>
                    <a:pt x="4424" y="2709"/>
                  </a:cubicBezTo>
                  <a:cubicBezTo>
                    <a:pt x="4411" y="2709"/>
                    <a:pt x="4397" y="2709"/>
                    <a:pt x="4387" y="2711"/>
                  </a:cubicBezTo>
                  <a:cubicBezTo>
                    <a:pt x="4328" y="2716"/>
                    <a:pt x="4274" y="2718"/>
                    <a:pt x="4222" y="2718"/>
                  </a:cubicBezTo>
                  <a:cubicBezTo>
                    <a:pt x="3130" y="2718"/>
                    <a:pt x="3447" y="1705"/>
                    <a:pt x="3462" y="906"/>
                  </a:cubicBezTo>
                  <a:cubicBezTo>
                    <a:pt x="3449" y="825"/>
                    <a:pt x="3433" y="741"/>
                    <a:pt x="3414" y="660"/>
                  </a:cubicBezTo>
                  <a:cubicBezTo>
                    <a:pt x="3314" y="215"/>
                    <a:pt x="2982" y="1"/>
                    <a:pt x="26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6" name="Google Shape;4046;p94"/>
            <p:cNvSpPr/>
            <p:nvPr/>
          </p:nvSpPr>
          <p:spPr>
            <a:xfrm>
              <a:off x="6466296" y="2818869"/>
              <a:ext cx="442577" cy="544900"/>
            </a:xfrm>
            <a:custGeom>
              <a:avLst/>
              <a:gdLst/>
              <a:ahLst/>
              <a:cxnLst/>
              <a:rect l="l" t="t" r="r" b="b"/>
              <a:pathLst>
                <a:path w="4481" h="5517" extrusionOk="0">
                  <a:moveTo>
                    <a:pt x="1295" y="0"/>
                  </a:moveTo>
                  <a:cubicBezTo>
                    <a:pt x="812" y="0"/>
                    <a:pt x="76" y="827"/>
                    <a:pt x="185" y="2559"/>
                  </a:cubicBezTo>
                  <a:cubicBezTo>
                    <a:pt x="297" y="4335"/>
                    <a:pt x="1" y="5299"/>
                    <a:pt x="1222" y="5484"/>
                  </a:cubicBezTo>
                  <a:cubicBezTo>
                    <a:pt x="1371" y="5506"/>
                    <a:pt x="1531" y="5516"/>
                    <a:pt x="1699" y="5516"/>
                  </a:cubicBezTo>
                  <a:cubicBezTo>
                    <a:pt x="2910" y="5516"/>
                    <a:pt x="4481" y="5003"/>
                    <a:pt x="4481" y="5003"/>
                  </a:cubicBezTo>
                  <a:lnTo>
                    <a:pt x="4371" y="4632"/>
                  </a:lnTo>
                  <a:cubicBezTo>
                    <a:pt x="4371" y="4632"/>
                    <a:pt x="2223" y="4485"/>
                    <a:pt x="1964" y="3966"/>
                  </a:cubicBezTo>
                  <a:cubicBezTo>
                    <a:pt x="1705" y="3446"/>
                    <a:pt x="2111" y="77"/>
                    <a:pt x="1334" y="2"/>
                  </a:cubicBezTo>
                  <a:cubicBezTo>
                    <a:pt x="1321" y="1"/>
                    <a:pt x="1308" y="0"/>
                    <a:pt x="12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7" name="Google Shape;4047;p94"/>
            <p:cNvSpPr/>
            <p:nvPr/>
          </p:nvSpPr>
          <p:spPr>
            <a:xfrm>
              <a:off x="6653263" y="2748941"/>
              <a:ext cx="80594" cy="53927"/>
            </a:xfrm>
            <a:custGeom>
              <a:avLst/>
              <a:gdLst/>
              <a:ahLst/>
              <a:cxnLst/>
              <a:rect l="l" t="t" r="r" b="b"/>
              <a:pathLst>
                <a:path w="816" h="546" extrusionOk="0">
                  <a:moveTo>
                    <a:pt x="752" y="1"/>
                  </a:moveTo>
                  <a:lnTo>
                    <a:pt x="1" y="14"/>
                  </a:lnTo>
                  <a:cubicBezTo>
                    <a:pt x="1" y="27"/>
                    <a:pt x="337" y="482"/>
                    <a:pt x="815" y="546"/>
                  </a:cubicBezTo>
                  <a:lnTo>
                    <a:pt x="787" y="293"/>
                  </a:lnTo>
                  <a:lnTo>
                    <a:pt x="7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8" name="Google Shape;4048;p94"/>
            <p:cNvSpPr/>
            <p:nvPr/>
          </p:nvSpPr>
          <p:spPr>
            <a:xfrm>
              <a:off x="6520914" y="2481578"/>
              <a:ext cx="300154" cy="278524"/>
            </a:xfrm>
            <a:custGeom>
              <a:avLst/>
              <a:gdLst/>
              <a:ahLst/>
              <a:cxnLst/>
              <a:rect l="l" t="t" r="r" b="b"/>
              <a:pathLst>
                <a:path w="3039" h="2820" extrusionOk="0">
                  <a:moveTo>
                    <a:pt x="2287" y="0"/>
                  </a:moveTo>
                  <a:cubicBezTo>
                    <a:pt x="2234" y="7"/>
                    <a:pt x="2182" y="11"/>
                    <a:pt x="2129" y="20"/>
                  </a:cubicBezTo>
                  <a:cubicBezTo>
                    <a:pt x="1833" y="64"/>
                    <a:pt x="1536" y="125"/>
                    <a:pt x="1246" y="202"/>
                  </a:cubicBezTo>
                  <a:cubicBezTo>
                    <a:pt x="809" y="316"/>
                    <a:pt x="355" y="431"/>
                    <a:pt x="5" y="718"/>
                  </a:cubicBezTo>
                  <a:cubicBezTo>
                    <a:pt x="1" y="819"/>
                    <a:pt x="8" y="918"/>
                    <a:pt x="21" y="1017"/>
                  </a:cubicBezTo>
                  <a:cubicBezTo>
                    <a:pt x="36" y="1120"/>
                    <a:pt x="56" y="1219"/>
                    <a:pt x="80" y="1318"/>
                  </a:cubicBezTo>
                  <a:lnTo>
                    <a:pt x="62" y="1280"/>
                  </a:lnTo>
                  <a:lnTo>
                    <a:pt x="62" y="1280"/>
                  </a:lnTo>
                  <a:cubicBezTo>
                    <a:pt x="65" y="1768"/>
                    <a:pt x="344" y="2234"/>
                    <a:pt x="748" y="2506"/>
                  </a:cubicBezTo>
                  <a:cubicBezTo>
                    <a:pt x="1059" y="2718"/>
                    <a:pt x="1437" y="2819"/>
                    <a:pt x="1815" y="2819"/>
                  </a:cubicBezTo>
                  <a:cubicBezTo>
                    <a:pt x="1925" y="2819"/>
                    <a:pt x="2036" y="2810"/>
                    <a:pt x="2144" y="2794"/>
                  </a:cubicBezTo>
                  <a:cubicBezTo>
                    <a:pt x="2331" y="2765"/>
                    <a:pt x="2518" y="2712"/>
                    <a:pt x="2669" y="2603"/>
                  </a:cubicBezTo>
                  <a:cubicBezTo>
                    <a:pt x="2711" y="2572"/>
                    <a:pt x="2751" y="2537"/>
                    <a:pt x="2786" y="2499"/>
                  </a:cubicBezTo>
                  <a:cubicBezTo>
                    <a:pt x="2979" y="2238"/>
                    <a:pt x="3038" y="1937"/>
                    <a:pt x="2902" y="1610"/>
                  </a:cubicBezTo>
                  <a:cubicBezTo>
                    <a:pt x="2781" y="1313"/>
                    <a:pt x="2775" y="1015"/>
                    <a:pt x="2707" y="705"/>
                  </a:cubicBezTo>
                  <a:cubicBezTo>
                    <a:pt x="2643" y="409"/>
                    <a:pt x="2491" y="202"/>
                    <a:pt x="22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49" name="Google Shape;4049;p94"/>
            <p:cNvSpPr/>
            <p:nvPr/>
          </p:nvSpPr>
          <p:spPr>
            <a:xfrm>
              <a:off x="6691683" y="2624494"/>
              <a:ext cx="38717" cy="30025"/>
            </a:xfrm>
            <a:custGeom>
              <a:avLst/>
              <a:gdLst/>
              <a:ahLst/>
              <a:cxnLst/>
              <a:rect l="l" t="t" r="r" b="b"/>
              <a:pathLst>
                <a:path w="392" h="304" extrusionOk="0">
                  <a:moveTo>
                    <a:pt x="196" y="0"/>
                  </a:moveTo>
                  <a:cubicBezTo>
                    <a:pt x="0" y="0"/>
                    <a:pt x="0" y="303"/>
                    <a:pt x="196" y="303"/>
                  </a:cubicBezTo>
                  <a:cubicBezTo>
                    <a:pt x="389" y="303"/>
                    <a:pt x="391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0" name="Google Shape;4050;p94"/>
            <p:cNvSpPr/>
            <p:nvPr/>
          </p:nvSpPr>
          <p:spPr>
            <a:xfrm>
              <a:off x="6768722" y="2604049"/>
              <a:ext cx="33482" cy="25976"/>
            </a:xfrm>
            <a:custGeom>
              <a:avLst/>
              <a:gdLst/>
              <a:ahLst/>
              <a:cxnLst/>
              <a:rect l="l" t="t" r="r" b="b"/>
              <a:pathLst>
                <a:path w="339" h="263" extrusionOk="0">
                  <a:moveTo>
                    <a:pt x="169" y="1"/>
                  </a:moveTo>
                  <a:cubicBezTo>
                    <a:pt x="0" y="1"/>
                    <a:pt x="0" y="262"/>
                    <a:pt x="169" y="262"/>
                  </a:cubicBezTo>
                  <a:cubicBezTo>
                    <a:pt x="338" y="262"/>
                    <a:pt x="338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1" name="Google Shape;4051;p94"/>
            <p:cNvSpPr/>
            <p:nvPr/>
          </p:nvSpPr>
          <p:spPr>
            <a:xfrm>
              <a:off x="6743536" y="2595160"/>
              <a:ext cx="45236" cy="81977"/>
            </a:xfrm>
            <a:custGeom>
              <a:avLst/>
              <a:gdLst/>
              <a:ahLst/>
              <a:cxnLst/>
              <a:rect l="l" t="t" r="r" b="b"/>
              <a:pathLst>
                <a:path w="458" h="830" extrusionOk="0">
                  <a:moveTo>
                    <a:pt x="67" y="1"/>
                  </a:moveTo>
                  <a:cubicBezTo>
                    <a:pt x="43" y="1"/>
                    <a:pt x="18" y="15"/>
                    <a:pt x="11" y="38"/>
                  </a:cubicBezTo>
                  <a:cubicBezTo>
                    <a:pt x="0" y="87"/>
                    <a:pt x="0" y="135"/>
                    <a:pt x="11" y="181"/>
                  </a:cubicBezTo>
                  <a:cubicBezTo>
                    <a:pt x="16" y="225"/>
                    <a:pt x="27" y="269"/>
                    <a:pt x="42" y="311"/>
                  </a:cubicBezTo>
                  <a:cubicBezTo>
                    <a:pt x="71" y="392"/>
                    <a:pt x="125" y="460"/>
                    <a:pt x="198" y="508"/>
                  </a:cubicBezTo>
                  <a:cubicBezTo>
                    <a:pt x="233" y="530"/>
                    <a:pt x="277" y="541"/>
                    <a:pt x="310" y="567"/>
                  </a:cubicBezTo>
                  <a:cubicBezTo>
                    <a:pt x="316" y="572"/>
                    <a:pt x="323" y="578"/>
                    <a:pt x="327" y="587"/>
                  </a:cubicBezTo>
                  <a:cubicBezTo>
                    <a:pt x="327" y="596"/>
                    <a:pt x="290" y="620"/>
                    <a:pt x="284" y="627"/>
                  </a:cubicBezTo>
                  <a:cubicBezTo>
                    <a:pt x="251" y="653"/>
                    <a:pt x="213" y="677"/>
                    <a:pt x="178" y="704"/>
                  </a:cubicBezTo>
                  <a:cubicBezTo>
                    <a:pt x="141" y="726"/>
                    <a:pt x="106" y="754"/>
                    <a:pt x="75" y="785"/>
                  </a:cubicBezTo>
                  <a:cubicBezTo>
                    <a:pt x="62" y="800"/>
                    <a:pt x="73" y="824"/>
                    <a:pt x="92" y="827"/>
                  </a:cubicBezTo>
                  <a:lnTo>
                    <a:pt x="92" y="829"/>
                  </a:lnTo>
                  <a:cubicBezTo>
                    <a:pt x="98" y="829"/>
                    <a:pt x="103" y="830"/>
                    <a:pt x="109" y="830"/>
                  </a:cubicBezTo>
                  <a:cubicBezTo>
                    <a:pt x="197" y="830"/>
                    <a:pt x="292" y="766"/>
                    <a:pt x="360" y="717"/>
                  </a:cubicBezTo>
                  <a:cubicBezTo>
                    <a:pt x="398" y="688"/>
                    <a:pt x="439" y="658"/>
                    <a:pt x="450" y="609"/>
                  </a:cubicBezTo>
                  <a:cubicBezTo>
                    <a:pt x="457" y="556"/>
                    <a:pt x="437" y="506"/>
                    <a:pt x="398" y="475"/>
                  </a:cubicBezTo>
                  <a:cubicBezTo>
                    <a:pt x="358" y="447"/>
                    <a:pt x="316" y="423"/>
                    <a:pt x="273" y="403"/>
                  </a:cubicBezTo>
                  <a:cubicBezTo>
                    <a:pt x="235" y="383"/>
                    <a:pt x="204" y="352"/>
                    <a:pt x="185" y="315"/>
                  </a:cubicBezTo>
                  <a:cubicBezTo>
                    <a:pt x="165" y="275"/>
                    <a:pt x="150" y="231"/>
                    <a:pt x="143" y="188"/>
                  </a:cubicBezTo>
                  <a:cubicBezTo>
                    <a:pt x="132" y="133"/>
                    <a:pt x="132" y="78"/>
                    <a:pt x="110" y="27"/>
                  </a:cubicBezTo>
                  <a:cubicBezTo>
                    <a:pt x="102" y="9"/>
                    <a:pt x="85" y="1"/>
                    <a:pt x="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2" name="Google Shape;4052;p94"/>
            <p:cNvSpPr/>
            <p:nvPr/>
          </p:nvSpPr>
          <p:spPr>
            <a:xfrm>
              <a:off x="6659189" y="2586567"/>
              <a:ext cx="52347" cy="36643"/>
            </a:xfrm>
            <a:custGeom>
              <a:avLst/>
              <a:gdLst/>
              <a:ahLst/>
              <a:cxnLst/>
              <a:rect l="l" t="t" r="r" b="b"/>
              <a:pathLst>
                <a:path w="530" h="371" extrusionOk="0">
                  <a:moveTo>
                    <a:pt x="400" y="0"/>
                  </a:moveTo>
                  <a:cubicBezTo>
                    <a:pt x="382" y="0"/>
                    <a:pt x="362" y="2"/>
                    <a:pt x="343" y="4"/>
                  </a:cubicBezTo>
                  <a:cubicBezTo>
                    <a:pt x="292" y="11"/>
                    <a:pt x="239" y="29"/>
                    <a:pt x="193" y="53"/>
                  </a:cubicBezTo>
                  <a:cubicBezTo>
                    <a:pt x="154" y="75"/>
                    <a:pt x="116" y="101"/>
                    <a:pt x="86" y="136"/>
                  </a:cubicBezTo>
                  <a:cubicBezTo>
                    <a:pt x="45" y="178"/>
                    <a:pt x="0" y="238"/>
                    <a:pt x="15" y="297"/>
                  </a:cubicBezTo>
                  <a:lnTo>
                    <a:pt x="15" y="297"/>
                  </a:lnTo>
                  <a:lnTo>
                    <a:pt x="15" y="303"/>
                  </a:lnTo>
                  <a:cubicBezTo>
                    <a:pt x="17" y="343"/>
                    <a:pt x="49" y="371"/>
                    <a:pt x="85" y="371"/>
                  </a:cubicBezTo>
                  <a:cubicBezTo>
                    <a:pt x="96" y="371"/>
                    <a:pt x="108" y="368"/>
                    <a:pt x="119" y="362"/>
                  </a:cubicBezTo>
                  <a:cubicBezTo>
                    <a:pt x="119" y="362"/>
                    <a:pt x="120" y="361"/>
                    <a:pt x="121" y="360"/>
                  </a:cubicBezTo>
                  <a:lnTo>
                    <a:pt x="121" y="360"/>
                  </a:lnTo>
                  <a:cubicBezTo>
                    <a:pt x="163" y="351"/>
                    <a:pt x="193" y="310"/>
                    <a:pt x="224" y="281"/>
                  </a:cubicBezTo>
                  <a:cubicBezTo>
                    <a:pt x="229" y="276"/>
                    <a:pt x="234" y="271"/>
                    <a:pt x="239" y="266"/>
                  </a:cubicBezTo>
                  <a:lnTo>
                    <a:pt x="239" y="266"/>
                  </a:lnTo>
                  <a:lnTo>
                    <a:pt x="250" y="257"/>
                  </a:lnTo>
                  <a:cubicBezTo>
                    <a:pt x="255" y="253"/>
                    <a:pt x="260" y="249"/>
                    <a:pt x="264" y="245"/>
                  </a:cubicBezTo>
                  <a:lnTo>
                    <a:pt x="264" y="245"/>
                  </a:lnTo>
                  <a:cubicBezTo>
                    <a:pt x="266" y="244"/>
                    <a:pt x="268" y="243"/>
                    <a:pt x="270" y="242"/>
                  </a:cubicBezTo>
                  <a:cubicBezTo>
                    <a:pt x="274" y="239"/>
                    <a:pt x="285" y="233"/>
                    <a:pt x="292" y="226"/>
                  </a:cubicBezTo>
                  <a:cubicBezTo>
                    <a:pt x="306" y="218"/>
                    <a:pt x="320" y="210"/>
                    <a:pt x="334" y="204"/>
                  </a:cubicBezTo>
                  <a:lnTo>
                    <a:pt x="334" y="204"/>
                  </a:lnTo>
                  <a:cubicBezTo>
                    <a:pt x="334" y="204"/>
                    <a:pt x="334" y="204"/>
                    <a:pt x="334" y="204"/>
                  </a:cubicBezTo>
                  <a:cubicBezTo>
                    <a:pt x="335" y="204"/>
                    <a:pt x="339" y="202"/>
                    <a:pt x="349" y="198"/>
                  </a:cubicBezTo>
                  <a:lnTo>
                    <a:pt x="349" y="198"/>
                  </a:lnTo>
                  <a:lnTo>
                    <a:pt x="338" y="202"/>
                  </a:lnTo>
                  <a:cubicBezTo>
                    <a:pt x="337" y="203"/>
                    <a:pt x="336" y="203"/>
                    <a:pt x="334" y="204"/>
                  </a:cubicBezTo>
                  <a:lnTo>
                    <a:pt x="334" y="204"/>
                  </a:lnTo>
                  <a:cubicBezTo>
                    <a:pt x="334" y="203"/>
                    <a:pt x="339" y="201"/>
                    <a:pt x="343" y="200"/>
                  </a:cubicBezTo>
                  <a:lnTo>
                    <a:pt x="356" y="195"/>
                  </a:lnTo>
                  <a:lnTo>
                    <a:pt x="374" y="187"/>
                  </a:lnTo>
                  <a:lnTo>
                    <a:pt x="374" y="187"/>
                  </a:lnTo>
                  <a:cubicBezTo>
                    <a:pt x="374" y="187"/>
                    <a:pt x="374" y="187"/>
                    <a:pt x="374" y="187"/>
                  </a:cubicBezTo>
                  <a:cubicBezTo>
                    <a:pt x="375" y="187"/>
                    <a:pt x="383" y="184"/>
                    <a:pt x="384" y="184"/>
                  </a:cubicBezTo>
                  <a:lnTo>
                    <a:pt x="393" y="180"/>
                  </a:lnTo>
                  <a:lnTo>
                    <a:pt x="422" y="171"/>
                  </a:lnTo>
                  <a:cubicBezTo>
                    <a:pt x="430" y="169"/>
                    <a:pt x="439" y="169"/>
                    <a:pt x="448" y="167"/>
                  </a:cubicBezTo>
                  <a:cubicBezTo>
                    <a:pt x="457" y="163"/>
                    <a:pt x="466" y="160"/>
                    <a:pt x="472" y="156"/>
                  </a:cubicBezTo>
                  <a:cubicBezTo>
                    <a:pt x="475" y="155"/>
                    <a:pt x="482" y="151"/>
                    <a:pt x="482" y="151"/>
                  </a:cubicBezTo>
                  <a:lnTo>
                    <a:pt x="482" y="151"/>
                  </a:lnTo>
                  <a:cubicBezTo>
                    <a:pt x="482" y="151"/>
                    <a:pt x="480" y="153"/>
                    <a:pt x="472" y="156"/>
                  </a:cubicBezTo>
                  <a:cubicBezTo>
                    <a:pt x="501" y="147"/>
                    <a:pt x="520" y="123"/>
                    <a:pt x="525" y="94"/>
                  </a:cubicBezTo>
                  <a:cubicBezTo>
                    <a:pt x="529" y="66"/>
                    <a:pt x="516" y="37"/>
                    <a:pt x="490" y="22"/>
                  </a:cubicBezTo>
                  <a:lnTo>
                    <a:pt x="487" y="22"/>
                  </a:lnTo>
                  <a:cubicBezTo>
                    <a:pt x="474" y="15"/>
                    <a:pt x="459" y="11"/>
                    <a:pt x="448" y="4"/>
                  </a:cubicBezTo>
                  <a:cubicBezTo>
                    <a:pt x="433" y="2"/>
                    <a:pt x="417" y="0"/>
                    <a:pt x="4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3" name="Google Shape;4053;p94"/>
            <p:cNvSpPr/>
            <p:nvPr/>
          </p:nvSpPr>
          <p:spPr>
            <a:xfrm>
              <a:off x="6759537" y="2558517"/>
              <a:ext cx="35951" cy="25284"/>
            </a:xfrm>
            <a:custGeom>
              <a:avLst/>
              <a:gdLst/>
              <a:ahLst/>
              <a:cxnLst/>
              <a:rect l="l" t="t" r="r" b="b"/>
              <a:pathLst>
                <a:path w="364" h="256" extrusionOk="0">
                  <a:moveTo>
                    <a:pt x="174" y="225"/>
                  </a:moveTo>
                  <a:cubicBezTo>
                    <a:pt x="170" y="227"/>
                    <a:pt x="165" y="229"/>
                    <a:pt x="161" y="231"/>
                  </a:cubicBezTo>
                  <a:lnTo>
                    <a:pt x="174" y="225"/>
                  </a:lnTo>
                  <a:close/>
                  <a:moveTo>
                    <a:pt x="249" y="1"/>
                  </a:moveTo>
                  <a:cubicBezTo>
                    <a:pt x="231" y="3"/>
                    <a:pt x="214" y="5"/>
                    <a:pt x="196" y="7"/>
                  </a:cubicBezTo>
                  <a:cubicBezTo>
                    <a:pt x="187" y="9"/>
                    <a:pt x="176" y="9"/>
                    <a:pt x="168" y="14"/>
                  </a:cubicBezTo>
                  <a:cubicBezTo>
                    <a:pt x="141" y="20"/>
                    <a:pt x="117" y="31"/>
                    <a:pt x="93" y="45"/>
                  </a:cubicBezTo>
                  <a:cubicBezTo>
                    <a:pt x="60" y="70"/>
                    <a:pt x="26" y="96"/>
                    <a:pt x="18" y="136"/>
                  </a:cubicBezTo>
                  <a:lnTo>
                    <a:pt x="18" y="136"/>
                  </a:lnTo>
                  <a:cubicBezTo>
                    <a:pt x="14" y="146"/>
                    <a:pt x="10" y="157"/>
                    <a:pt x="7" y="168"/>
                  </a:cubicBezTo>
                  <a:cubicBezTo>
                    <a:pt x="1" y="196"/>
                    <a:pt x="10" y="225"/>
                    <a:pt x="32" y="240"/>
                  </a:cubicBezTo>
                  <a:cubicBezTo>
                    <a:pt x="44" y="250"/>
                    <a:pt x="59" y="255"/>
                    <a:pt x="75" y="255"/>
                  </a:cubicBezTo>
                  <a:cubicBezTo>
                    <a:pt x="85" y="255"/>
                    <a:pt x="95" y="253"/>
                    <a:pt x="104" y="249"/>
                  </a:cubicBezTo>
                  <a:lnTo>
                    <a:pt x="104" y="249"/>
                  </a:lnTo>
                  <a:lnTo>
                    <a:pt x="100" y="251"/>
                  </a:lnTo>
                  <a:cubicBezTo>
                    <a:pt x="104" y="249"/>
                    <a:pt x="109" y="246"/>
                    <a:pt x="115" y="244"/>
                  </a:cubicBezTo>
                  <a:lnTo>
                    <a:pt x="115" y="244"/>
                  </a:lnTo>
                  <a:cubicBezTo>
                    <a:pt x="132" y="244"/>
                    <a:pt x="149" y="238"/>
                    <a:pt x="163" y="229"/>
                  </a:cubicBezTo>
                  <a:cubicBezTo>
                    <a:pt x="170" y="227"/>
                    <a:pt x="176" y="223"/>
                    <a:pt x="185" y="220"/>
                  </a:cubicBezTo>
                  <a:lnTo>
                    <a:pt x="185" y="220"/>
                  </a:lnTo>
                  <a:lnTo>
                    <a:pt x="174" y="225"/>
                  </a:lnTo>
                  <a:lnTo>
                    <a:pt x="174" y="225"/>
                  </a:lnTo>
                  <a:cubicBezTo>
                    <a:pt x="193" y="218"/>
                    <a:pt x="213" y="212"/>
                    <a:pt x="234" y="208"/>
                  </a:cubicBezTo>
                  <a:lnTo>
                    <a:pt x="234" y="208"/>
                  </a:lnTo>
                  <a:cubicBezTo>
                    <a:pt x="237" y="207"/>
                    <a:pt x="239" y="207"/>
                    <a:pt x="242" y="207"/>
                  </a:cubicBezTo>
                  <a:cubicBezTo>
                    <a:pt x="253" y="207"/>
                    <a:pt x="266" y="207"/>
                    <a:pt x="277" y="203"/>
                  </a:cubicBezTo>
                  <a:cubicBezTo>
                    <a:pt x="288" y="201"/>
                    <a:pt x="299" y="196"/>
                    <a:pt x="310" y="192"/>
                  </a:cubicBezTo>
                  <a:lnTo>
                    <a:pt x="310" y="192"/>
                  </a:lnTo>
                  <a:lnTo>
                    <a:pt x="299" y="196"/>
                  </a:lnTo>
                  <a:lnTo>
                    <a:pt x="299" y="196"/>
                  </a:lnTo>
                  <a:cubicBezTo>
                    <a:pt x="307" y="193"/>
                    <a:pt x="314" y="189"/>
                    <a:pt x="321" y="183"/>
                  </a:cubicBezTo>
                  <a:cubicBezTo>
                    <a:pt x="335" y="172"/>
                    <a:pt x="346" y="159"/>
                    <a:pt x="352" y="143"/>
                  </a:cubicBezTo>
                  <a:cubicBezTo>
                    <a:pt x="361" y="124"/>
                    <a:pt x="363" y="100"/>
                    <a:pt x="357" y="80"/>
                  </a:cubicBezTo>
                  <a:cubicBezTo>
                    <a:pt x="341" y="31"/>
                    <a:pt x="297" y="1"/>
                    <a:pt x="2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4" name="Google Shape;4054;p94"/>
            <p:cNvSpPr/>
            <p:nvPr/>
          </p:nvSpPr>
          <p:spPr>
            <a:xfrm>
              <a:off x="6502346" y="2466960"/>
              <a:ext cx="267462" cy="280203"/>
            </a:xfrm>
            <a:custGeom>
              <a:avLst/>
              <a:gdLst/>
              <a:ahLst/>
              <a:cxnLst/>
              <a:rect l="l" t="t" r="r" b="b"/>
              <a:pathLst>
                <a:path w="2708" h="2837" extrusionOk="0">
                  <a:moveTo>
                    <a:pt x="2036" y="0"/>
                  </a:moveTo>
                  <a:cubicBezTo>
                    <a:pt x="1545" y="0"/>
                    <a:pt x="892" y="77"/>
                    <a:pt x="611" y="264"/>
                  </a:cubicBezTo>
                  <a:cubicBezTo>
                    <a:pt x="174" y="557"/>
                    <a:pt x="0" y="781"/>
                    <a:pt x="22" y="1488"/>
                  </a:cubicBezTo>
                  <a:cubicBezTo>
                    <a:pt x="46" y="2197"/>
                    <a:pt x="626" y="2586"/>
                    <a:pt x="797" y="2682"/>
                  </a:cubicBezTo>
                  <a:cubicBezTo>
                    <a:pt x="905" y="2740"/>
                    <a:pt x="1122" y="2799"/>
                    <a:pt x="1274" y="2836"/>
                  </a:cubicBezTo>
                  <a:cubicBezTo>
                    <a:pt x="1274" y="2696"/>
                    <a:pt x="1241" y="2564"/>
                    <a:pt x="1206" y="2430"/>
                  </a:cubicBezTo>
                  <a:lnTo>
                    <a:pt x="1204" y="2430"/>
                  </a:lnTo>
                  <a:cubicBezTo>
                    <a:pt x="1192" y="2431"/>
                    <a:pt x="1180" y="2431"/>
                    <a:pt x="1168" y="2431"/>
                  </a:cubicBezTo>
                  <a:cubicBezTo>
                    <a:pt x="1085" y="2431"/>
                    <a:pt x="1004" y="2411"/>
                    <a:pt x="929" y="2375"/>
                  </a:cubicBezTo>
                  <a:cubicBezTo>
                    <a:pt x="753" y="2285"/>
                    <a:pt x="657" y="2089"/>
                    <a:pt x="696" y="1896"/>
                  </a:cubicBezTo>
                  <a:cubicBezTo>
                    <a:pt x="716" y="1789"/>
                    <a:pt x="797" y="1712"/>
                    <a:pt x="893" y="1712"/>
                  </a:cubicBezTo>
                  <a:cubicBezTo>
                    <a:pt x="918" y="1712"/>
                    <a:pt x="943" y="1717"/>
                    <a:pt x="969" y="1727"/>
                  </a:cubicBezTo>
                  <a:lnTo>
                    <a:pt x="980" y="1727"/>
                  </a:lnTo>
                  <a:cubicBezTo>
                    <a:pt x="1039" y="1734"/>
                    <a:pt x="1074" y="1782"/>
                    <a:pt x="1098" y="1841"/>
                  </a:cubicBezTo>
                  <a:cubicBezTo>
                    <a:pt x="1116" y="1870"/>
                    <a:pt x="1127" y="1901"/>
                    <a:pt x="1131" y="1934"/>
                  </a:cubicBezTo>
                  <a:cubicBezTo>
                    <a:pt x="1149" y="1988"/>
                    <a:pt x="1164" y="2032"/>
                    <a:pt x="1193" y="2041"/>
                  </a:cubicBezTo>
                  <a:cubicBezTo>
                    <a:pt x="1199" y="2043"/>
                    <a:pt x="1204" y="2044"/>
                    <a:pt x="1210" y="2044"/>
                  </a:cubicBezTo>
                  <a:cubicBezTo>
                    <a:pt x="1276" y="2044"/>
                    <a:pt x="1339" y="1931"/>
                    <a:pt x="1234" y="1633"/>
                  </a:cubicBezTo>
                  <a:cubicBezTo>
                    <a:pt x="1118" y="1305"/>
                    <a:pt x="1324" y="1367"/>
                    <a:pt x="1456" y="1222"/>
                  </a:cubicBezTo>
                  <a:cubicBezTo>
                    <a:pt x="1586" y="1075"/>
                    <a:pt x="1581" y="658"/>
                    <a:pt x="1581" y="658"/>
                  </a:cubicBezTo>
                  <a:lnTo>
                    <a:pt x="1592" y="655"/>
                  </a:lnTo>
                  <a:cubicBezTo>
                    <a:pt x="1541" y="475"/>
                    <a:pt x="1813" y="389"/>
                    <a:pt x="1982" y="389"/>
                  </a:cubicBezTo>
                  <a:cubicBezTo>
                    <a:pt x="2000" y="389"/>
                    <a:pt x="2017" y="390"/>
                    <a:pt x="2032" y="392"/>
                  </a:cubicBezTo>
                  <a:cubicBezTo>
                    <a:pt x="2080" y="397"/>
                    <a:pt x="2118" y="406"/>
                    <a:pt x="2155" y="406"/>
                  </a:cubicBezTo>
                  <a:cubicBezTo>
                    <a:pt x="2192" y="406"/>
                    <a:pt x="2228" y="397"/>
                    <a:pt x="2273" y="368"/>
                  </a:cubicBezTo>
                  <a:cubicBezTo>
                    <a:pt x="2346" y="317"/>
                    <a:pt x="2387" y="245"/>
                    <a:pt x="2471" y="203"/>
                  </a:cubicBezTo>
                  <a:cubicBezTo>
                    <a:pt x="2543" y="163"/>
                    <a:pt x="2625" y="144"/>
                    <a:pt x="2708" y="144"/>
                  </a:cubicBezTo>
                  <a:cubicBezTo>
                    <a:pt x="2684" y="109"/>
                    <a:pt x="2651" y="82"/>
                    <a:pt x="2611" y="65"/>
                  </a:cubicBezTo>
                  <a:cubicBezTo>
                    <a:pt x="2531" y="24"/>
                    <a:pt x="2309" y="0"/>
                    <a:pt x="20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5" name="Google Shape;4055;p94"/>
            <p:cNvSpPr/>
            <p:nvPr/>
          </p:nvSpPr>
          <p:spPr>
            <a:xfrm>
              <a:off x="6745512" y="2677829"/>
              <a:ext cx="44742" cy="34272"/>
            </a:xfrm>
            <a:custGeom>
              <a:avLst/>
              <a:gdLst/>
              <a:ahLst/>
              <a:cxnLst/>
              <a:rect l="l" t="t" r="r" b="b"/>
              <a:pathLst>
                <a:path w="453" h="347" extrusionOk="0">
                  <a:moveTo>
                    <a:pt x="452" y="1"/>
                  </a:moveTo>
                  <a:lnTo>
                    <a:pt x="0" y="176"/>
                  </a:lnTo>
                  <a:cubicBezTo>
                    <a:pt x="0" y="176"/>
                    <a:pt x="88" y="346"/>
                    <a:pt x="215" y="346"/>
                  </a:cubicBezTo>
                  <a:cubicBezTo>
                    <a:pt x="238" y="346"/>
                    <a:pt x="263" y="341"/>
                    <a:pt x="288" y="328"/>
                  </a:cubicBezTo>
                  <a:cubicBezTo>
                    <a:pt x="452" y="242"/>
                    <a:pt x="452" y="1"/>
                    <a:pt x="4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6" name="Google Shape;4056;p94"/>
            <p:cNvSpPr/>
            <p:nvPr/>
          </p:nvSpPr>
          <p:spPr>
            <a:xfrm>
              <a:off x="6614250" y="2470713"/>
              <a:ext cx="199609" cy="97088"/>
            </a:xfrm>
            <a:custGeom>
              <a:avLst/>
              <a:gdLst/>
              <a:ahLst/>
              <a:cxnLst/>
              <a:rect l="l" t="t" r="r" b="b"/>
              <a:pathLst>
                <a:path w="2021" h="983" extrusionOk="0">
                  <a:moveTo>
                    <a:pt x="1306" y="0"/>
                  </a:moveTo>
                  <a:cubicBezTo>
                    <a:pt x="1123" y="0"/>
                    <a:pt x="940" y="47"/>
                    <a:pt x="765" y="106"/>
                  </a:cubicBezTo>
                  <a:cubicBezTo>
                    <a:pt x="499" y="196"/>
                    <a:pt x="244" y="312"/>
                    <a:pt x="0" y="450"/>
                  </a:cubicBezTo>
                  <a:lnTo>
                    <a:pt x="356" y="486"/>
                  </a:lnTo>
                  <a:cubicBezTo>
                    <a:pt x="367" y="587"/>
                    <a:pt x="448" y="668"/>
                    <a:pt x="525" y="734"/>
                  </a:cubicBezTo>
                  <a:cubicBezTo>
                    <a:pt x="628" y="819"/>
                    <a:pt x="740" y="901"/>
                    <a:pt x="866" y="947"/>
                  </a:cubicBezTo>
                  <a:cubicBezTo>
                    <a:pt x="928" y="970"/>
                    <a:pt x="995" y="983"/>
                    <a:pt x="1061" y="983"/>
                  </a:cubicBezTo>
                  <a:cubicBezTo>
                    <a:pt x="1129" y="983"/>
                    <a:pt x="1197" y="969"/>
                    <a:pt x="1257" y="938"/>
                  </a:cubicBezTo>
                  <a:cubicBezTo>
                    <a:pt x="1145" y="903"/>
                    <a:pt x="1017" y="850"/>
                    <a:pt x="986" y="736"/>
                  </a:cubicBezTo>
                  <a:lnTo>
                    <a:pt x="986" y="736"/>
                  </a:lnTo>
                  <a:cubicBezTo>
                    <a:pt x="1100" y="807"/>
                    <a:pt x="1230" y="843"/>
                    <a:pt x="1359" y="843"/>
                  </a:cubicBezTo>
                  <a:cubicBezTo>
                    <a:pt x="1470" y="843"/>
                    <a:pt x="1581" y="817"/>
                    <a:pt x="1683" y="765"/>
                  </a:cubicBezTo>
                  <a:cubicBezTo>
                    <a:pt x="1606" y="688"/>
                    <a:pt x="1448" y="725"/>
                    <a:pt x="1401" y="628"/>
                  </a:cubicBezTo>
                  <a:lnTo>
                    <a:pt x="1401" y="628"/>
                  </a:lnTo>
                  <a:cubicBezTo>
                    <a:pt x="1454" y="637"/>
                    <a:pt x="1508" y="642"/>
                    <a:pt x="1561" y="642"/>
                  </a:cubicBezTo>
                  <a:cubicBezTo>
                    <a:pt x="1706" y="642"/>
                    <a:pt x="1850" y="610"/>
                    <a:pt x="1983" y="547"/>
                  </a:cubicBezTo>
                  <a:cubicBezTo>
                    <a:pt x="2008" y="543"/>
                    <a:pt x="2021" y="519"/>
                    <a:pt x="2012" y="494"/>
                  </a:cubicBezTo>
                  <a:cubicBezTo>
                    <a:pt x="1970" y="248"/>
                    <a:pt x="1737" y="68"/>
                    <a:pt x="1494" y="18"/>
                  </a:cubicBezTo>
                  <a:cubicBezTo>
                    <a:pt x="1432" y="6"/>
                    <a:pt x="1369" y="0"/>
                    <a:pt x="13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7" name="Google Shape;4057;p94"/>
            <p:cNvSpPr/>
            <p:nvPr/>
          </p:nvSpPr>
          <p:spPr>
            <a:xfrm>
              <a:off x="6649115" y="2521578"/>
              <a:ext cx="59162" cy="50174"/>
            </a:xfrm>
            <a:custGeom>
              <a:avLst/>
              <a:gdLst/>
              <a:ahLst/>
              <a:cxnLst/>
              <a:rect l="l" t="t" r="r" b="b"/>
              <a:pathLst>
                <a:path w="599" h="508" extrusionOk="0">
                  <a:moveTo>
                    <a:pt x="24" y="1"/>
                  </a:moveTo>
                  <a:cubicBezTo>
                    <a:pt x="12" y="1"/>
                    <a:pt x="0" y="11"/>
                    <a:pt x="3" y="26"/>
                  </a:cubicBezTo>
                  <a:cubicBezTo>
                    <a:pt x="21" y="89"/>
                    <a:pt x="45" y="151"/>
                    <a:pt x="78" y="208"/>
                  </a:cubicBezTo>
                  <a:cubicBezTo>
                    <a:pt x="113" y="265"/>
                    <a:pt x="155" y="318"/>
                    <a:pt x="207" y="362"/>
                  </a:cubicBezTo>
                  <a:cubicBezTo>
                    <a:pt x="256" y="405"/>
                    <a:pt x="313" y="441"/>
                    <a:pt x="372" y="467"/>
                  </a:cubicBezTo>
                  <a:cubicBezTo>
                    <a:pt x="405" y="482"/>
                    <a:pt x="438" y="493"/>
                    <a:pt x="471" y="500"/>
                  </a:cubicBezTo>
                  <a:cubicBezTo>
                    <a:pt x="490" y="505"/>
                    <a:pt x="510" y="507"/>
                    <a:pt x="530" y="507"/>
                  </a:cubicBezTo>
                  <a:cubicBezTo>
                    <a:pt x="544" y="507"/>
                    <a:pt x="558" y="506"/>
                    <a:pt x="572" y="504"/>
                  </a:cubicBezTo>
                  <a:cubicBezTo>
                    <a:pt x="594" y="500"/>
                    <a:pt x="598" y="471"/>
                    <a:pt x="579" y="460"/>
                  </a:cubicBezTo>
                  <a:cubicBezTo>
                    <a:pt x="550" y="447"/>
                    <a:pt x="521" y="438"/>
                    <a:pt x="491" y="430"/>
                  </a:cubicBezTo>
                  <a:cubicBezTo>
                    <a:pt x="464" y="421"/>
                    <a:pt x="438" y="410"/>
                    <a:pt x="412" y="399"/>
                  </a:cubicBezTo>
                  <a:cubicBezTo>
                    <a:pt x="357" y="375"/>
                    <a:pt x="304" y="344"/>
                    <a:pt x="256" y="307"/>
                  </a:cubicBezTo>
                  <a:cubicBezTo>
                    <a:pt x="163" y="230"/>
                    <a:pt x="78" y="131"/>
                    <a:pt x="40" y="15"/>
                  </a:cubicBezTo>
                  <a:cubicBezTo>
                    <a:pt x="38" y="5"/>
                    <a:pt x="31" y="1"/>
                    <a:pt x="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8" name="Google Shape;4058;p94"/>
            <p:cNvSpPr/>
            <p:nvPr/>
          </p:nvSpPr>
          <p:spPr>
            <a:xfrm>
              <a:off x="5428151" y="2477824"/>
              <a:ext cx="215116" cy="187559"/>
            </a:xfrm>
            <a:custGeom>
              <a:avLst/>
              <a:gdLst/>
              <a:ahLst/>
              <a:cxnLst/>
              <a:rect l="l" t="t" r="r" b="b"/>
              <a:pathLst>
                <a:path w="2178" h="1899" extrusionOk="0">
                  <a:moveTo>
                    <a:pt x="231" y="1"/>
                  </a:moveTo>
                  <a:cubicBezTo>
                    <a:pt x="231" y="1"/>
                    <a:pt x="1" y="196"/>
                    <a:pt x="844" y="917"/>
                  </a:cubicBezTo>
                  <a:cubicBezTo>
                    <a:pt x="1259" y="1307"/>
                    <a:pt x="1288" y="1492"/>
                    <a:pt x="1288" y="1492"/>
                  </a:cubicBezTo>
                  <a:lnTo>
                    <a:pt x="1955" y="1898"/>
                  </a:lnTo>
                  <a:lnTo>
                    <a:pt x="2177" y="1195"/>
                  </a:lnTo>
                  <a:lnTo>
                    <a:pt x="2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59" name="Google Shape;4059;p94"/>
            <p:cNvSpPr/>
            <p:nvPr/>
          </p:nvSpPr>
          <p:spPr>
            <a:xfrm>
              <a:off x="4853324" y="2738373"/>
              <a:ext cx="245437" cy="124743"/>
            </a:xfrm>
            <a:custGeom>
              <a:avLst/>
              <a:gdLst/>
              <a:ahLst/>
              <a:cxnLst/>
              <a:rect l="l" t="t" r="r" b="b"/>
              <a:pathLst>
                <a:path w="2485" h="1263" extrusionOk="0">
                  <a:moveTo>
                    <a:pt x="1966" y="0"/>
                  </a:moveTo>
                  <a:lnTo>
                    <a:pt x="1" y="1158"/>
                  </a:lnTo>
                  <a:cubicBezTo>
                    <a:pt x="1" y="1158"/>
                    <a:pt x="23" y="1262"/>
                    <a:pt x="257" y="1262"/>
                  </a:cubicBezTo>
                  <a:cubicBezTo>
                    <a:pt x="417" y="1262"/>
                    <a:pt x="677" y="1213"/>
                    <a:pt x="1097" y="1048"/>
                  </a:cubicBezTo>
                  <a:cubicBezTo>
                    <a:pt x="1420" y="937"/>
                    <a:pt x="1613" y="915"/>
                    <a:pt x="1716" y="915"/>
                  </a:cubicBezTo>
                  <a:cubicBezTo>
                    <a:pt x="1784" y="915"/>
                    <a:pt x="1813" y="925"/>
                    <a:pt x="1813" y="925"/>
                  </a:cubicBezTo>
                  <a:lnTo>
                    <a:pt x="2485" y="525"/>
                  </a:lnTo>
                  <a:lnTo>
                    <a:pt x="19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0" name="Google Shape;4060;p94"/>
            <p:cNvSpPr/>
            <p:nvPr/>
          </p:nvSpPr>
          <p:spPr>
            <a:xfrm>
              <a:off x="6866897" y="3220062"/>
              <a:ext cx="156053" cy="157633"/>
            </a:xfrm>
            <a:custGeom>
              <a:avLst/>
              <a:gdLst/>
              <a:ahLst/>
              <a:cxnLst/>
              <a:rect l="l" t="t" r="r" b="b"/>
              <a:pathLst>
                <a:path w="1580" h="1596" extrusionOk="0">
                  <a:moveTo>
                    <a:pt x="888" y="0"/>
                  </a:moveTo>
                  <a:cubicBezTo>
                    <a:pt x="789" y="0"/>
                    <a:pt x="700" y="77"/>
                    <a:pt x="629" y="153"/>
                  </a:cubicBezTo>
                  <a:cubicBezTo>
                    <a:pt x="409" y="379"/>
                    <a:pt x="205" y="620"/>
                    <a:pt x="18" y="875"/>
                  </a:cubicBezTo>
                  <a:lnTo>
                    <a:pt x="1" y="1088"/>
                  </a:lnTo>
                  <a:cubicBezTo>
                    <a:pt x="269" y="1266"/>
                    <a:pt x="543" y="1435"/>
                    <a:pt x="824" y="1595"/>
                  </a:cubicBezTo>
                  <a:cubicBezTo>
                    <a:pt x="1035" y="1200"/>
                    <a:pt x="1259" y="803"/>
                    <a:pt x="1580" y="489"/>
                  </a:cubicBezTo>
                  <a:cubicBezTo>
                    <a:pt x="1417" y="324"/>
                    <a:pt x="1237" y="181"/>
                    <a:pt x="1042" y="58"/>
                  </a:cubicBezTo>
                  <a:cubicBezTo>
                    <a:pt x="1007" y="32"/>
                    <a:pt x="965" y="14"/>
                    <a:pt x="921" y="3"/>
                  </a:cubicBezTo>
                  <a:cubicBezTo>
                    <a:pt x="910" y="1"/>
                    <a:pt x="899" y="0"/>
                    <a:pt x="8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1" name="Google Shape;4061;p94"/>
            <p:cNvSpPr/>
            <p:nvPr/>
          </p:nvSpPr>
          <p:spPr>
            <a:xfrm>
              <a:off x="6849316" y="3228556"/>
              <a:ext cx="120793" cy="118620"/>
            </a:xfrm>
            <a:custGeom>
              <a:avLst/>
              <a:gdLst/>
              <a:ahLst/>
              <a:cxnLst/>
              <a:rect l="l" t="t" r="r" b="b"/>
              <a:pathLst>
                <a:path w="1223" h="1201" extrusionOk="0">
                  <a:moveTo>
                    <a:pt x="710" y="1"/>
                  </a:moveTo>
                  <a:cubicBezTo>
                    <a:pt x="682" y="3"/>
                    <a:pt x="658" y="18"/>
                    <a:pt x="638" y="38"/>
                  </a:cubicBezTo>
                  <a:lnTo>
                    <a:pt x="21" y="609"/>
                  </a:lnTo>
                  <a:cubicBezTo>
                    <a:pt x="21" y="609"/>
                    <a:pt x="1" y="1020"/>
                    <a:pt x="69" y="1020"/>
                  </a:cubicBezTo>
                  <a:cubicBezTo>
                    <a:pt x="272" y="1020"/>
                    <a:pt x="458" y="882"/>
                    <a:pt x="588" y="882"/>
                  </a:cubicBezTo>
                  <a:cubicBezTo>
                    <a:pt x="624" y="882"/>
                    <a:pt x="655" y="892"/>
                    <a:pt x="682" y="919"/>
                  </a:cubicBezTo>
                  <a:cubicBezTo>
                    <a:pt x="760" y="978"/>
                    <a:pt x="769" y="1201"/>
                    <a:pt x="860" y="1201"/>
                  </a:cubicBezTo>
                  <a:cubicBezTo>
                    <a:pt x="864" y="1201"/>
                    <a:pt x="867" y="1200"/>
                    <a:pt x="871" y="1200"/>
                  </a:cubicBezTo>
                  <a:cubicBezTo>
                    <a:pt x="950" y="1044"/>
                    <a:pt x="934" y="813"/>
                    <a:pt x="651" y="703"/>
                  </a:cubicBezTo>
                  <a:lnTo>
                    <a:pt x="1222" y="387"/>
                  </a:lnTo>
                  <a:cubicBezTo>
                    <a:pt x="1084" y="249"/>
                    <a:pt x="932" y="126"/>
                    <a:pt x="767" y="23"/>
                  </a:cubicBezTo>
                  <a:cubicBezTo>
                    <a:pt x="750" y="9"/>
                    <a:pt x="730" y="3"/>
                    <a:pt x="7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2" name="Google Shape;4062;p94"/>
            <p:cNvSpPr/>
            <p:nvPr/>
          </p:nvSpPr>
          <p:spPr>
            <a:xfrm>
              <a:off x="6894058" y="3264606"/>
              <a:ext cx="67557" cy="81582"/>
            </a:xfrm>
            <a:custGeom>
              <a:avLst/>
              <a:gdLst/>
              <a:ahLst/>
              <a:cxnLst/>
              <a:rect l="l" t="t" r="r" b="b"/>
              <a:pathLst>
                <a:path w="684" h="826" extrusionOk="0">
                  <a:moveTo>
                    <a:pt x="339" y="0"/>
                  </a:moveTo>
                  <a:lnTo>
                    <a:pt x="143" y="147"/>
                  </a:lnTo>
                  <a:cubicBezTo>
                    <a:pt x="143" y="147"/>
                    <a:pt x="1" y="412"/>
                    <a:pt x="123" y="412"/>
                  </a:cubicBezTo>
                  <a:cubicBezTo>
                    <a:pt x="139" y="412"/>
                    <a:pt x="161" y="407"/>
                    <a:pt x="189" y="396"/>
                  </a:cubicBezTo>
                  <a:cubicBezTo>
                    <a:pt x="209" y="387"/>
                    <a:pt x="229" y="383"/>
                    <a:pt x="247" y="383"/>
                  </a:cubicBezTo>
                  <a:cubicBezTo>
                    <a:pt x="442" y="383"/>
                    <a:pt x="543" y="811"/>
                    <a:pt x="543" y="811"/>
                  </a:cubicBezTo>
                  <a:cubicBezTo>
                    <a:pt x="551" y="821"/>
                    <a:pt x="560" y="826"/>
                    <a:pt x="570" y="826"/>
                  </a:cubicBezTo>
                  <a:cubicBezTo>
                    <a:pt x="607" y="826"/>
                    <a:pt x="650" y="767"/>
                    <a:pt x="655" y="718"/>
                  </a:cubicBezTo>
                  <a:cubicBezTo>
                    <a:pt x="683" y="439"/>
                    <a:pt x="563" y="169"/>
                    <a:pt x="3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3" name="Google Shape;4063;p94"/>
            <p:cNvSpPr/>
            <p:nvPr/>
          </p:nvSpPr>
          <p:spPr>
            <a:xfrm>
              <a:off x="6920923" y="3257396"/>
              <a:ext cx="60248" cy="79014"/>
            </a:xfrm>
            <a:custGeom>
              <a:avLst/>
              <a:gdLst/>
              <a:ahLst/>
              <a:cxnLst/>
              <a:rect l="l" t="t" r="r" b="b"/>
              <a:pathLst>
                <a:path w="610" h="800" extrusionOk="0">
                  <a:moveTo>
                    <a:pt x="207" y="1"/>
                  </a:moveTo>
                  <a:lnTo>
                    <a:pt x="7" y="62"/>
                  </a:lnTo>
                  <a:lnTo>
                    <a:pt x="1" y="234"/>
                  </a:lnTo>
                  <a:cubicBezTo>
                    <a:pt x="1" y="234"/>
                    <a:pt x="293" y="622"/>
                    <a:pt x="328" y="736"/>
                  </a:cubicBezTo>
                  <a:cubicBezTo>
                    <a:pt x="343" y="785"/>
                    <a:pt x="362" y="799"/>
                    <a:pt x="380" y="799"/>
                  </a:cubicBezTo>
                  <a:cubicBezTo>
                    <a:pt x="405" y="799"/>
                    <a:pt x="427" y="772"/>
                    <a:pt x="427" y="772"/>
                  </a:cubicBezTo>
                  <a:cubicBezTo>
                    <a:pt x="609" y="585"/>
                    <a:pt x="598" y="247"/>
                    <a:pt x="405" y="73"/>
                  </a:cubicBezTo>
                  <a:lnTo>
                    <a:pt x="2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4" name="Google Shape;4064;p94"/>
            <p:cNvSpPr/>
            <p:nvPr/>
          </p:nvSpPr>
          <p:spPr>
            <a:xfrm>
              <a:off x="6917466" y="3229247"/>
              <a:ext cx="93829" cy="72594"/>
            </a:xfrm>
            <a:custGeom>
              <a:avLst/>
              <a:gdLst/>
              <a:ahLst/>
              <a:cxnLst/>
              <a:rect l="l" t="t" r="r" b="b"/>
              <a:pathLst>
                <a:path w="950" h="735" extrusionOk="0">
                  <a:moveTo>
                    <a:pt x="95" y="0"/>
                  </a:moveTo>
                  <a:cubicBezTo>
                    <a:pt x="44" y="0"/>
                    <a:pt x="1" y="106"/>
                    <a:pt x="1" y="132"/>
                  </a:cubicBezTo>
                  <a:cubicBezTo>
                    <a:pt x="1" y="158"/>
                    <a:pt x="323" y="442"/>
                    <a:pt x="323" y="442"/>
                  </a:cubicBezTo>
                  <a:cubicBezTo>
                    <a:pt x="334" y="441"/>
                    <a:pt x="344" y="441"/>
                    <a:pt x="354" y="441"/>
                  </a:cubicBezTo>
                  <a:cubicBezTo>
                    <a:pt x="635" y="441"/>
                    <a:pt x="801" y="734"/>
                    <a:pt x="872" y="734"/>
                  </a:cubicBezTo>
                  <a:cubicBezTo>
                    <a:pt x="878" y="734"/>
                    <a:pt x="883" y="732"/>
                    <a:pt x="888" y="727"/>
                  </a:cubicBezTo>
                  <a:cubicBezTo>
                    <a:pt x="949" y="666"/>
                    <a:pt x="767" y="360"/>
                    <a:pt x="613" y="244"/>
                  </a:cubicBezTo>
                  <a:cubicBezTo>
                    <a:pt x="460" y="128"/>
                    <a:pt x="286" y="0"/>
                    <a:pt x="9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5" name="Google Shape;4065;p94"/>
            <p:cNvSpPr/>
            <p:nvPr/>
          </p:nvSpPr>
          <p:spPr>
            <a:xfrm>
              <a:off x="5497782" y="2595852"/>
              <a:ext cx="145485" cy="216103"/>
            </a:xfrm>
            <a:custGeom>
              <a:avLst/>
              <a:gdLst/>
              <a:ahLst/>
              <a:cxnLst/>
              <a:rect l="l" t="t" r="r" b="b"/>
              <a:pathLst>
                <a:path w="1473" h="2188" extrusionOk="0">
                  <a:moveTo>
                    <a:pt x="1472" y="0"/>
                  </a:moveTo>
                  <a:lnTo>
                    <a:pt x="484" y="58"/>
                  </a:lnTo>
                  <a:lnTo>
                    <a:pt x="1" y="1670"/>
                  </a:lnTo>
                  <a:lnTo>
                    <a:pt x="1353" y="2188"/>
                  </a:lnTo>
                  <a:lnTo>
                    <a:pt x="14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6" name="Google Shape;4066;p94"/>
            <p:cNvSpPr/>
            <p:nvPr/>
          </p:nvSpPr>
          <p:spPr>
            <a:xfrm>
              <a:off x="5014908" y="2738373"/>
              <a:ext cx="210572" cy="232795"/>
            </a:xfrm>
            <a:custGeom>
              <a:avLst/>
              <a:gdLst/>
              <a:ahLst/>
              <a:cxnLst/>
              <a:rect l="l" t="t" r="r" b="b"/>
              <a:pathLst>
                <a:path w="2132" h="2357" extrusionOk="0">
                  <a:moveTo>
                    <a:pt x="330" y="0"/>
                  </a:moveTo>
                  <a:lnTo>
                    <a:pt x="1" y="894"/>
                  </a:lnTo>
                  <a:lnTo>
                    <a:pt x="612" y="2357"/>
                  </a:lnTo>
                  <a:cubicBezTo>
                    <a:pt x="666" y="2319"/>
                    <a:pt x="2131" y="1485"/>
                    <a:pt x="2131" y="1485"/>
                  </a:cubicBezTo>
                  <a:lnTo>
                    <a:pt x="3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67" name="Google Shape;4067;p94"/>
            <p:cNvSpPr/>
            <p:nvPr/>
          </p:nvSpPr>
          <p:spPr>
            <a:xfrm>
              <a:off x="6280218" y="2246412"/>
              <a:ext cx="367514" cy="310426"/>
            </a:xfrm>
            <a:custGeom>
              <a:avLst/>
              <a:gdLst/>
              <a:ahLst/>
              <a:cxnLst/>
              <a:rect l="l" t="t" r="r" b="b"/>
              <a:pathLst>
                <a:path w="3721" h="3143" extrusionOk="0">
                  <a:moveTo>
                    <a:pt x="2176" y="0"/>
                  </a:moveTo>
                  <a:cubicBezTo>
                    <a:pt x="1826" y="0"/>
                    <a:pt x="1475" y="63"/>
                    <a:pt x="1144" y="187"/>
                  </a:cubicBezTo>
                  <a:cubicBezTo>
                    <a:pt x="969" y="253"/>
                    <a:pt x="789" y="347"/>
                    <a:pt x="703" y="512"/>
                  </a:cubicBezTo>
                  <a:cubicBezTo>
                    <a:pt x="617" y="679"/>
                    <a:pt x="683" y="932"/>
                    <a:pt x="868" y="969"/>
                  </a:cubicBezTo>
                  <a:cubicBezTo>
                    <a:pt x="863" y="969"/>
                    <a:pt x="858" y="969"/>
                    <a:pt x="854" y="969"/>
                  </a:cubicBezTo>
                  <a:cubicBezTo>
                    <a:pt x="577" y="969"/>
                    <a:pt x="292" y="1098"/>
                    <a:pt x="147" y="1333"/>
                  </a:cubicBezTo>
                  <a:cubicBezTo>
                    <a:pt x="0" y="1573"/>
                    <a:pt x="29" y="1920"/>
                    <a:pt x="246" y="2100"/>
                  </a:cubicBezTo>
                  <a:cubicBezTo>
                    <a:pt x="398" y="2224"/>
                    <a:pt x="591" y="2247"/>
                    <a:pt x="793" y="2247"/>
                  </a:cubicBezTo>
                  <a:cubicBezTo>
                    <a:pt x="910" y="2247"/>
                    <a:pt x="1030" y="2239"/>
                    <a:pt x="1147" y="2239"/>
                  </a:cubicBezTo>
                  <a:cubicBezTo>
                    <a:pt x="1174" y="2239"/>
                    <a:pt x="1201" y="2239"/>
                    <a:pt x="1228" y="2241"/>
                  </a:cubicBezTo>
                  <a:cubicBezTo>
                    <a:pt x="1252" y="2241"/>
                    <a:pt x="1278" y="2247"/>
                    <a:pt x="1300" y="2260"/>
                  </a:cubicBezTo>
                  <a:cubicBezTo>
                    <a:pt x="1351" y="2298"/>
                    <a:pt x="1329" y="2379"/>
                    <a:pt x="1283" y="2418"/>
                  </a:cubicBezTo>
                  <a:cubicBezTo>
                    <a:pt x="1237" y="2458"/>
                    <a:pt x="1173" y="2476"/>
                    <a:pt x="1125" y="2511"/>
                  </a:cubicBezTo>
                  <a:cubicBezTo>
                    <a:pt x="991" y="2609"/>
                    <a:pt x="1002" y="2829"/>
                    <a:pt x="1111" y="2952"/>
                  </a:cubicBezTo>
                  <a:cubicBezTo>
                    <a:pt x="1221" y="3077"/>
                    <a:pt x="1397" y="3123"/>
                    <a:pt x="1562" y="3137"/>
                  </a:cubicBezTo>
                  <a:cubicBezTo>
                    <a:pt x="1610" y="3141"/>
                    <a:pt x="1658" y="3143"/>
                    <a:pt x="1706" y="3143"/>
                  </a:cubicBezTo>
                  <a:cubicBezTo>
                    <a:pt x="2033" y="3143"/>
                    <a:pt x="2353" y="3046"/>
                    <a:pt x="2627" y="2864"/>
                  </a:cubicBezTo>
                  <a:lnTo>
                    <a:pt x="3046" y="2684"/>
                  </a:lnTo>
                  <a:cubicBezTo>
                    <a:pt x="3242" y="2522"/>
                    <a:pt x="3424" y="2339"/>
                    <a:pt x="3587" y="2142"/>
                  </a:cubicBezTo>
                  <a:cubicBezTo>
                    <a:pt x="3637" y="2078"/>
                    <a:pt x="3690" y="2010"/>
                    <a:pt x="3703" y="1931"/>
                  </a:cubicBezTo>
                  <a:cubicBezTo>
                    <a:pt x="3721" y="1803"/>
                    <a:pt x="3639" y="1680"/>
                    <a:pt x="3529" y="1615"/>
                  </a:cubicBezTo>
                  <a:cubicBezTo>
                    <a:pt x="3420" y="1547"/>
                    <a:pt x="3290" y="1527"/>
                    <a:pt x="3163" y="1507"/>
                  </a:cubicBezTo>
                  <a:cubicBezTo>
                    <a:pt x="3226" y="1393"/>
                    <a:pt x="3404" y="1421"/>
                    <a:pt x="3505" y="1342"/>
                  </a:cubicBezTo>
                  <a:cubicBezTo>
                    <a:pt x="3628" y="1246"/>
                    <a:pt x="3584" y="1052"/>
                    <a:pt x="3529" y="905"/>
                  </a:cubicBezTo>
                  <a:cubicBezTo>
                    <a:pt x="3490" y="802"/>
                    <a:pt x="3450" y="699"/>
                    <a:pt x="3411" y="598"/>
                  </a:cubicBezTo>
                  <a:cubicBezTo>
                    <a:pt x="3393" y="554"/>
                    <a:pt x="3371" y="503"/>
                    <a:pt x="3325" y="490"/>
                  </a:cubicBezTo>
                  <a:cubicBezTo>
                    <a:pt x="3319" y="489"/>
                    <a:pt x="3313" y="488"/>
                    <a:pt x="3306" y="488"/>
                  </a:cubicBezTo>
                  <a:cubicBezTo>
                    <a:pt x="3275" y="488"/>
                    <a:pt x="3245" y="504"/>
                    <a:pt x="3218" y="519"/>
                  </a:cubicBezTo>
                  <a:cubicBezTo>
                    <a:pt x="3083" y="592"/>
                    <a:pt x="2919" y="654"/>
                    <a:pt x="2769" y="654"/>
                  </a:cubicBezTo>
                  <a:cubicBezTo>
                    <a:pt x="2668" y="654"/>
                    <a:pt x="2573" y="625"/>
                    <a:pt x="2499" y="552"/>
                  </a:cubicBezTo>
                  <a:lnTo>
                    <a:pt x="2796" y="279"/>
                  </a:lnTo>
                  <a:cubicBezTo>
                    <a:pt x="2835" y="246"/>
                    <a:pt x="2875" y="202"/>
                    <a:pt x="2868" y="152"/>
                  </a:cubicBezTo>
                  <a:cubicBezTo>
                    <a:pt x="2860" y="88"/>
                    <a:pt x="2785" y="62"/>
                    <a:pt x="2721" y="51"/>
                  </a:cubicBezTo>
                  <a:cubicBezTo>
                    <a:pt x="2541" y="17"/>
                    <a:pt x="2359" y="0"/>
                    <a:pt x="2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068" name="Google Shape;4068;p94"/>
          <p:cNvGrpSpPr/>
          <p:nvPr/>
        </p:nvGrpSpPr>
        <p:grpSpPr>
          <a:xfrm>
            <a:off x="10266763" y="476153"/>
            <a:ext cx="1381789" cy="1044231"/>
            <a:chOff x="4725044" y="4077175"/>
            <a:chExt cx="398900" cy="347475"/>
          </a:xfrm>
        </p:grpSpPr>
        <p:sp>
          <p:nvSpPr>
            <p:cNvPr id="4069" name="Google Shape;4069;p94"/>
            <p:cNvSpPr/>
            <p:nvPr/>
          </p:nvSpPr>
          <p:spPr>
            <a:xfrm>
              <a:off x="4725044" y="4077175"/>
              <a:ext cx="398900" cy="297393"/>
            </a:xfrm>
            <a:custGeom>
              <a:avLst/>
              <a:gdLst/>
              <a:ahLst/>
              <a:cxnLst/>
              <a:rect l="l" t="t" r="r" b="b"/>
              <a:pathLst>
                <a:path w="15956" h="9319" extrusionOk="0">
                  <a:moveTo>
                    <a:pt x="7919" y="1"/>
                  </a:moveTo>
                  <a:cubicBezTo>
                    <a:pt x="6674" y="1"/>
                    <a:pt x="5425" y="185"/>
                    <a:pt x="4303" y="548"/>
                  </a:cubicBezTo>
                  <a:cubicBezTo>
                    <a:pt x="3756" y="724"/>
                    <a:pt x="3235" y="939"/>
                    <a:pt x="2783" y="1211"/>
                  </a:cubicBezTo>
                  <a:cubicBezTo>
                    <a:pt x="1975" y="1692"/>
                    <a:pt x="1329" y="2406"/>
                    <a:pt x="932" y="3258"/>
                  </a:cubicBezTo>
                  <a:cubicBezTo>
                    <a:pt x="0" y="5237"/>
                    <a:pt x="795" y="7718"/>
                    <a:pt x="3444" y="8773"/>
                  </a:cubicBezTo>
                  <a:cubicBezTo>
                    <a:pt x="4426" y="9163"/>
                    <a:pt x="5521" y="9318"/>
                    <a:pt x="6649" y="9318"/>
                  </a:cubicBezTo>
                  <a:cubicBezTo>
                    <a:pt x="8094" y="9318"/>
                    <a:pt x="9592" y="9063"/>
                    <a:pt x="10975" y="8718"/>
                  </a:cubicBezTo>
                  <a:lnTo>
                    <a:pt x="10975" y="8718"/>
                  </a:lnTo>
                  <a:lnTo>
                    <a:pt x="9264" y="9159"/>
                  </a:lnTo>
                  <a:cubicBezTo>
                    <a:pt x="9282" y="9159"/>
                    <a:pt x="9301" y="9159"/>
                    <a:pt x="9319" y="9159"/>
                  </a:cubicBezTo>
                  <a:cubicBezTo>
                    <a:pt x="12107" y="9159"/>
                    <a:pt x="14699" y="7684"/>
                    <a:pt x="15325" y="5847"/>
                  </a:cubicBezTo>
                  <a:cubicBezTo>
                    <a:pt x="15956" y="3998"/>
                    <a:pt x="14658" y="1956"/>
                    <a:pt x="12336" y="888"/>
                  </a:cubicBezTo>
                  <a:cubicBezTo>
                    <a:pt x="11043" y="293"/>
                    <a:pt x="9484" y="1"/>
                    <a:pt x="79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0" name="Google Shape;4070;p94"/>
            <p:cNvSpPr/>
            <p:nvPr/>
          </p:nvSpPr>
          <p:spPr>
            <a:xfrm>
              <a:off x="4913100" y="4172025"/>
              <a:ext cx="21550" cy="252625"/>
            </a:xfrm>
            <a:custGeom>
              <a:avLst/>
              <a:gdLst/>
              <a:ahLst/>
              <a:cxnLst/>
              <a:rect l="l" t="t" r="r" b="b"/>
              <a:pathLst>
                <a:path w="862" h="10105" extrusionOk="0">
                  <a:moveTo>
                    <a:pt x="647" y="1"/>
                  </a:moveTo>
                  <a:cubicBezTo>
                    <a:pt x="568" y="1"/>
                    <a:pt x="488" y="21"/>
                    <a:pt x="479" y="59"/>
                  </a:cubicBezTo>
                  <a:cubicBezTo>
                    <a:pt x="398" y="424"/>
                    <a:pt x="398" y="795"/>
                    <a:pt x="378" y="1162"/>
                  </a:cubicBezTo>
                  <a:cubicBezTo>
                    <a:pt x="358" y="1520"/>
                    <a:pt x="339" y="1878"/>
                    <a:pt x="319" y="2236"/>
                  </a:cubicBezTo>
                  <a:cubicBezTo>
                    <a:pt x="246" y="3531"/>
                    <a:pt x="222" y="4827"/>
                    <a:pt x="174" y="6123"/>
                  </a:cubicBezTo>
                  <a:cubicBezTo>
                    <a:pt x="150" y="6771"/>
                    <a:pt x="125" y="7421"/>
                    <a:pt x="101" y="8071"/>
                  </a:cubicBezTo>
                  <a:cubicBezTo>
                    <a:pt x="90" y="8394"/>
                    <a:pt x="77" y="8717"/>
                    <a:pt x="66" y="9039"/>
                  </a:cubicBezTo>
                  <a:cubicBezTo>
                    <a:pt x="60" y="9200"/>
                    <a:pt x="53" y="9362"/>
                    <a:pt x="42" y="9523"/>
                  </a:cubicBezTo>
                  <a:cubicBezTo>
                    <a:pt x="33" y="9685"/>
                    <a:pt x="0" y="9848"/>
                    <a:pt x="55" y="10008"/>
                  </a:cubicBezTo>
                  <a:cubicBezTo>
                    <a:pt x="71" y="10056"/>
                    <a:pt x="145" y="10096"/>
                    <a:pt x="290" y="10105"/>
                  </a:cubicBezTo>
                  <a:cubicBezTo>
                    <a:pt x="298" y="10105"/>
                    <a:pt x="306" y="10105"/>
                    <a:pt x="315" y="10105"/>
                  </a:cubicBezTo>
                  <a:cubicBezTo>
                    <a:pt x="430" y="10105"/>
                    <a:pt x="568" y="10077"/>
                    <a:pt x="587" y="10034"/>
                  </a:cubicBezTo>
                  <a:cubicBezTo>
                    <a:pt x="661" y="9845"/>
                    <a:pt x="639" y="9659"/>
                    <a:pt x="639" y="9470"/>
                  </a:cubicBezTo>
                  <a:cubicBezTo>
                    <a:pt x="639" y="9290"/>
                    <a:pt x="644" y="9112"/>
                    <a:pt x="650" y="8932"/>
                  </a:cubicBezTo>
                  <a:cubicBezTo>
                    <a:pt x="659" y="8569"/>
                    <a:pt x="668" y="8205"/>
                    <a:pt x="679" y="7843"/>
                  </a:cubicBezTo>
                  <a:cubicBezTo>
                    <a:pt x="712" y="6547"/>
                    <a:pt x="747" y="5253"/>
                    <a:pt x="784" y="3958"/>
                  </a:cubicBezTo>
                  <a:cubicBezTo>
                    <a:pt x="802" y="3307"/>
                    <a:pt x="826" y="2657"/>
                    <a:pt x="833" y="2007"/>
                  </a:cubicBezTo>
                  <a:cubicBezTo>
                    <a:pt x="835" y="1684"/>
                    <a:pt x="846" y="1366"/>
                    <a:pt x="841" y="1041"/>
                  </a:cubicBezTo>
                  <a:cubicBezTo>
                    <a:pt x="835" y="714"/>
                    <a:pt x="861" y="384"/>
                    <a:pt x="809" y="59"/>
                  </a:cubicBezTo>
                  <a:cubicBezTo>
                    <a:pt x="802" y="20"/>
                    <a:pt x="725" y="1"/>
                    <a:pt x="6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1" name="Google Shape;4071;p94"/>
            <p:cNvSpPr/>
            <p:nvPr/>
          </p:nvSpPr>
          <p:spPr>
            <a:xfrm>
              <a:off x="4796700" y="4226125"/>
              <a:ext cx="220125" cy="95400"/>
            </a:xfrm>
            <a:custGeom>
              <a:avLst/>
              <a:gdLst/>
              <a:ahLst/>
              <a:cxnLst/>
              <a:rect l="l" t="t" r="r" b="b"/>
              <a:pathLst>
                <a:path w="8805" h="3816" extrusionOk="0">
                  <a:moveTo>
                    <a:pt x="303" y="1"/>
                  </a:moveTo>
                  <a:cubicBezTo>
                    <a:pt x="152" y="1"/>
                    <a:pt x="1" y="117"/>
                    <a:pt x="108" y="217"/>
                  </a:cubicBezTo>
                  <a:cubicBezTo>
                    <a:pt x="429" y="515"/>
                    <a:pt x="795" y="792"/>
                    <a:pt x="1142" y="1078"/>
                  </a:cubicBezTo>
                  <a:lnTo>
                    <a:pt x="2150" y="1908"/>
                  </a:lnTo>
                  <a:cubicBezTo>
                    <a:pt x="2752" y="2402"/>
                    <a:pt x="3339" y="2905"/>
                    <a:pt x="3956" y="3390"/>
                  </a:cubicBezTo>
                  <a:cubicBezTo>
                    <a:pt x="4186" y="3570"/>
                    <a:pt x="4498" y="3759"/>
                    <a:pt x="4856" y="3805"/>
                  </a:cubicBezTo>
                  <a:cubicBezTo>
                    <a:pt x="4906" y="3812"/>
                    <a:pt x="4956" y="3816"/>
                    <a:pt x="5006" y="3816"/>
                  </a:cubicBezTo>
                  <a:cubicBezTo>
                    <a:pt x="5128" y="3816"/>
                    <a:pt x="5250" y="3795"/>
                    <a:pt x="5366" y="3752"/>
                  </a:cubicBezTo>
                  <a:cubicBezTo>
                    <a:pt x="5541" y="3687"/>
                    <a:pt x="5649" y="3570"/>
                    <a:pt x="5752" y="3458"/>
                  </a:cubicBezTo>
                  <a:cubicBezTo>
                    <a:pt x="6266" y="2911"/>
                    <a:pt x="6778" y="2362"/>
                    <a:pt x="7283" y="1813"/>
                  </a:cubicBezTo>
                  <a:cubicBezTo>
                    <a:pt x="7790" y="1264"/>
                    <a:pt x="8315" y="722"/>
                    <a:pt x="8765" y="151"/>
                  </a:cubicBezTo>
                  <a:lnTo>
                    <a:pt x="8765" y="149"/>
                  </a:lnTo>
                  <a:cubicBezTo>
                    <a:pt x="8804" y="99"/>
                    <a:pt x="8748" y="59"/>
                    <a:pt x="8685" y="59"/>
                  </a:cubicBezTo>
                  <a:cubicBezTo>
                    <a:pt x="8657" y="59"/>
                    <a:pt x="8627" y="67"/>
                    <a:pt x="8605" y="87"/>
                  </a:cubicBezTo>
                  <a:cubicBezTo>
                    <a:pt x="7988" y="636"/>
                    <a:pt x="7445" y="1227"/>
                    <a:pt x="6885" y="1802"/>
                  </a:cubicBezTo>
                  <a:cubicBezTo>
                    <a:pt x="6383" y="2318"/>
                    <a:pt x="5888" y="2839"/>
                    <a:pt x="5388" y="3357"/>
                  </a:cubicBezTo>
                  <a:cubicBezTo>
                    <a:pt x="5306" y="3441"/>
                    <a:pt x="5216" y="3535"/>
                    <a:pt x="5054" y="3546"/>
                  </a:cubicBezTo>
                  <a:cubicBezTo>
                    <a:pt x="5039" y="3547"/>
                    <a:pt x="5025" y="3548"/>
                    <a:pt x="5010" y="3548"/>
                  </a:cubicBezTo>
                  <a:cubicBezTo>
                    <a:pt x="4878" y="3548"/>
                    <a:pt x="4748" y="3497"/>
                    <a:pt x="4643" y="3447"/>
                  </a:cubicBezTo>
                  <a:cubicBezTo>
                    <a:pt x="4322" y="3300"/>
                    <a:pt x="4096" y="3065"/>
                    <a:pt x="3855" y="2865"/>
                  </a:cubicBezTo>
                  <a:lnTo>
                    <a:pt x="2150" y="1453"/>
                  </a:lnTo>
                  <a:lnTo>
                    <a:pt x="1301" y="746"/>
                  </a:lnTo>
                  <a:cubicBezTo>
                    <a:pt x="1017" y="511"/>
                    <a:pt x="743" y="267"/>
                    <a:pt x="442" y="43"/>
                  </a:cubicBezTo>
                  <a:cubicBezTo>
                    <a:pt x="402" y="13"/>
                    <a:pt x="352" y="1"/>
                    <a:pt x="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2" name="Google Shape;4072;p94"/>
            <p:cNvSpPr/>
            <p:nvPr/>
          </p:nvSpPr>
          <p:spPr>
            <a:xfrm>
              <a:off x="4891150" y="4191050"/>
              <a:ext cx="85575" cy="46575"/>
            </a:xfrm>
            <a:custGeom>
              <a:avLst/>
              <a:gdLst/>
              <a:ahLst/>
              <a:cxnLst/>
              <a:rect l="l" t="t" r="r" b="b"/>
              <a:pathLst>
                <a:path w="3423" h="1863" extrusionOk="0">
                  <a:moveTo>
                    <a:pt x="3315" y="0"/>
                  </a:moveTo>
                  <a:cubicBezTo>
                    <a:pt x="3297" y="0"/>
                    <a:pt x="3278" y="4"/>
                    <a:pt x="3261" y="14"/>
                  </a:cubicBezTo>
                  <a:cubicBezTo>
                    <a:pt x="3208" y="49"/>
                    <a:pt x="3147" y="69"/>
                    <a:pt x="3099" y="104"/>
                  </a:cubicBezTo>
                  <a:cubicBezTo>
                    <a:pt x="3050" y="137"/>
                    <a:pt x="3009" y="172"/>
                    <a:pt x="2960" y="205"/>
                  </a:cubicBezTo>
                  <a:cubicBezTo>
                    <a:pt x="2870" y="269"/>
                    <a:pt x="2785" y="335"/>
                    <a:pt x="2701" y="401"/>
                  </a:cubicBezTo>
                  <a:cubicBezTo>
                    <a:pt x="2536" y="537"/>
                    <a:pt x="2374" y="673"/>
                    <a:pt x="2211" y="809"/>
                  </a:cubicBezTo>
                  <a:cubicBezTo>
                    <a:pt x="1942" y="1039"/>
                    <a:pt x="1669" y="1266"/>
                    <a:pt x="1405" y="1499"/>
                  </a:cubicBezTo>
                  <a:lnTo>
                    <a:pt x="1405" y="1499"/>
                  </a:lnTo>
                  <a:lnTo>
                    <a:pt x="920" y="1104"/>
                  </a:lnTo>
                  <a:lnTo>
                    <a:pt x="602" y="844"/>
                  </a:lnTo>
                  <a:cubicBezTo>
                    <a:pt x="551" y="803"/>
                    <a:pt x="503" y="761"/>
                    <a:pt x="450" y="721"/>
                  </a:cubicBezTo>
                  <a:cubicBezTo>
                    <a:pt x="386" y="673"/>
                    <a:pt x="323" y="656"/>
                    <a:pt x="239" y="627"/>
                  </a:cubicBezTo>
                  <a:cubicBezTo>
                    <a:pt x="219" y="621"/>
                    <a:pt x="197" y="618"/>
                    <a:pt x="175" y="618"/>
                  </a:cubicBezTo>
                  <a:cubicBezTo>
                    <a:pt x="85" y="618"/>
                    <a:pt x="0" y="669"/>
                    <a:pt x="31" y="737"/>
                  </a:cubicBezTo>
                  <a:cubicBezTo>
                    <a:pt x="55" y="794"/>
                    <a:pt x="66" y="847"/>
                    <a:pt x="121" y="895"/>
                  </a:cubicBezTo>
                  <a:cubicBezTo>
                    <a:pt x="176" y="941"/>
                    <a:pt x="235" y="985"/>
                    <a:pt x="290" y="1031"/>
                  </a:cubicBezTo>
                  <a:lnTo>
                    <a:pt x="610" y="1290"/>
                  </a:lnTo>
                  <a:lnTo>
                    <a:pt x="1269" y="1822"/>
                  </a:lnTo>
                  <a:cubicBezTo>
                    <a:pt x="1305" y="1851"/>
                    <a:pt x="1352" y="1863"/>
                    <a:pt x="1399" y="1863"/>
                  </a:cubicBezTo>
                  <a:cubicBezTo>
                    <a:pt x="1473" y="1863"/>
                    <a:pt x="1549" y="1833"/>
                    <a:pt x="1592" y="1793"/>
                  </a:cubicBezTo>
                  <a:cubicBezTo>
                    <a:pt x="1897" y="1512"/>
                    <a:pt x="2194" y="1224"/>
                    <a:pt x="2503" y="943"/>
                  </a:cubicBezTo>
                  <a:cubicBezTo>
                    <a:pt x="2659" y="803"/>
                    <a:pt x="2815" y="664"/>
                    <a:pt x="2971" y="524"/>
                  </a:cubicBezTo>
                  <a:cubicBezTo>
                    <a:pt x="3042" y="458"/>
                    <a:pt x="3110" y="390"/>
                    <a:pt x="3178" y="322"/>
                  </a:cubicBezTo>
                  <a:cubicBezTo>
                    <a:pt x="3215" y="284"/>
                    <a:pt x="3257" y="247"/>
                    <a:pt x="3294" y="208"/>
                  </a:cubicBezTo>
                  <a:cubicBezTo>
                    <a:pt x="3331" y="168"/>
                    <a:pt x="3351" y="124"/>
                    <a:pt x="3386" y="85"/>
                  </a:cubicBezTo>
                  <a:lnTo>
                    <a:pt x="3386" y="80"/>
                  </a:lnTo>
                  <a:cubicBezTo>
                    <a:pt x="3423" y="39"/>
                    <a:pt x="3371" y="0"/>
                    <a:pt x="33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3" name="Google Shape;4073;p94"/>
            <p:cNvSpPr/>
            <p:nvPr/>
          </p:nvSpPr>
          <p:spPr>
            <a:xfrm>
              <a:off x="5026525" y="4154875"/>
              <a:ext cx="7775" cy="6075"/>
            </a:xfrm>
            <a:custGeom>
              <a:avLst/>
              <a:gdLst/>
              <a:ahLst/>
              <a:cxnLst/>
              <a:rect l="l" t="t" r="r" b="b"/>
              <a:pathLst>
                <a:path w="311" h="243" extrusionOk="0">
                  <a:moveTo>
                    <a:pt x="157" y="1"/>
                  </a:moveTo>
                  <a:cubicBezTo>
                    <a:pt x="1" y="1"/>
                    <a:pt x="1" y="242"/>
                    <a:pt x="157" y="242"/>
                  </a:cubicBezTo>
                  <a:cubicBezTo>
                    <a:pt x="310" y="242"/>
                    <a:pt x="310" y="1"/>
                    <a:pt x="1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4" name="Google Shape;4074;p94"/>
            <p:cNvSpPr/>
            <p:nvPr/>
          </p:nvSpPr>
          <p:spPr>
            <a:xfrm>
              <a:off x="5002150" y="4132700"/>
              <a:ext cx="9075" cy="8975"/>
            </a:xfrm>
            <a:custGeom>
              <a:avLst/>
              <a:gdLst/>
              <a:ahLst/>
              <a:cxnLst/>
              <a:rect l="l" t="t" r="r" b="b"/>
              <a:pathLst>
                <a:path w="363" h="359" extrusionOk="0">
                  <a:moveTo>
                    <a:pt x="207" y="1"/>
                  </a:moveTo>
                  <a:cubicBezTo>
                    <a:pt x="150" y="1"/>
                    <a:pt x="99" y="29"/>
                    <a:pt x="73" y="77"/>
                  </a:cubicBezTo>
                  <a:lnTo>
                    <a:pt x="22" y="143"/>
                  </a:lnTo>
                  <a:cubicBezTo>
                    <a:pt x="11" y="159"/>
                    <a:pt x="7" y="178"/>
                    <a:pt x="5" y="196"/>
                  </a:cubicBezTo>
                  <a:cubicBezTo>
                    <a:pt x="1" y="216"/>
                    <a:pt x="3" y="236"/>
                    <a:pt x="9" y="253"/>
                  </a:cubicBezTo>
                  <a:lnTo>
                    <a:pt x="22" y="288"/>
                  </a:lnTo>
                  <a:lnTo>
                    <a:pt x="44" y="317"/>
                  </a:lnTo>
                  <a:cubicBezTo>
                    <a:pt x="58" y="330"/>
                    <a:pt x="73" y="341"/>
                    <a:pt x="91" y="345"/>
                  </a:cubicBezTo>
                  <a:cubicBezTo>
                    <a:pt x="102" y="352"/>
                    <a:pt x="115" y="356"/>
                    <a:pt x="128" y="356"/>
                  </a:cubicBezTo>
                  <a:cubicBezTo>
                    <a:pt x="135" y="358"/>
                    <a:pt x="142" y="359"/>
                    <a:pt x="149" y="359"/>
                  </a:cubicBezTo>
                  <a:cubicBezTo>
                    <a:pt x="160" y="359"/>
                    <a:pt x="172" y="357"/>
                    <a:pt x="183" y="354"/>
                  </a:cubicBezTo>
                  <a:lnTo>
                    <a:pt x="218" y="339"/>
                  </a:lnTo>
                  <a:lnTo>
                    <a:pt x="284" y="288"/>
                  </a:lnTo>
                  <a:cubicBezTo>
                    <a:pt x="332" y="262"/>
                    <a:pt x="361" y="211"/>
                    <a:pt x="361" y="157"/>
                  </a:cubicBezTo>
                  <a:cubicBezTo>
                    <a:pt x="363" y="135"/>
                    <a:pt x="356" y="115"/>
                    <a:pt x="347" y="95"/>
                  </a:cubicBezTo>
                  <a:cubicBezTo>
                    <a:pt x="341" y="77"/>
                    <a:pt x="330" y="60"/>
                    <a:pt x="315" y="47"/>
                  </a:cubicBezTo>
                  <a:cubicBezTo>
                    <a:pt x="297" y="27"/>
                    <a:pt x="273" y="14"/>
                    <a:pt x="246" y="5"/>
                  </a:cubicBezTo>
                  <a:lnTo>
                    <a:pt x="20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5" name="Google Shape;4075;p94"/>
            <p:cNvSpPr/>
            <p:nvPr/>
          </p:nvSpPr>
          <p:spPr>
            <a:xfrm>
              <a:off x="4996825" y="4178825"/>
              <a:ext cx="10300" cy="7975"/>
            </a:xfrm>
            <a:custGeom>
              <a:avLst/>
              <a:gdLst/>
              <a:ahLst/>
              <a:cxnLst/>
              <a:rect l="l" t="t" r="r" b="b"/>
              <a:pathLst>
                <a:path w="412" h="319" extrusionOk="0">
                  <a:moveTo>
                    <a:pt x="205" y="0"/>
                  </a:moveTo>
                  <a:cubicBezTo>
                    <a:pt x="0" y="0"/>
                    <a:pt x="0" y="319"/>
                    <a:pt x="205" y="319"/>
                  </a:cubicBezTo>
                  <a:cubicBezTo>
                    <a:pt x="411" y="319"/>
                    <a:pt x="411" y="0"/>
                    <a:pt x="20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076" name="Google Shape;4076;p94"/>
          <p:cNvGrpSpPr/>
          <p:nvPr/>
        </p:nvGrpSpPr>
        <p:grpSpPr>
          <a:xfrm>
            <a:off x="168010" y="3529564"/>
            <a:ext cx="1736927" cy="2759328"/>
            <a:chOff x="5283050" y="4042750"/>
            <a:chExt cx="399000" cy="595950"/>
          </a:xfrm>
        </p:grpSpPr>
        <p:sp>
          <p:nvSpPr>
            <p:cNvPr id="4077" name="Google Shape;4077;p94"/>
            <p:cNvSpPr/>
            <p:nvPr/>
          </p:nvSpPr>
          <p:spPr>
            <a:xfrm>
              <a:off x="5283050" y="4042750"/>
              <a:ext cx="399000" cy="344900"/>
            </a:xfrm>
            <a:custGeom>
              <a:avLst/>
              <a:gdLst/>
              <a:ahLst/>
              <a:cxnLst/>
              <a:rect l="l" t="t" r="r" b="b"/>
              <a:pathLst>
                <a:path w="15960" h="13796" extrusionOk="0">
                  <a:moveTo>
                    <a:pt x="8041" y="0"/>
                  </a:moveTo>
                  <a:cubicBezTo>
                    <a:pt x="6475" y="0"/>
                    <a:pt x="4915" y="432"/>
                    <a:pt x="3622" y="1312"/>
                  </a:cubicBezTo>
                  <a:cubicBezTo>
                    <a:pt x="1300" y="2891"/>
                    <a:pt x="0" y="5920"/>
                    <a:pt x="633" y="8656"/>
                  </a:cubicBezTo>
                  <a:cubicBezTo>
                    <a:pt x="1259" y="11376"/>
                    <a:pt x="3849" y="13561"/>
                    <a:pt x="6636" y="13561"/>
                  </a:cubicBezTo>
                  <a:cubicBezTo>
                    <a:pt x="6655" y="13561"/>
                    <a:pt x="6675" y="13561"/>
                    <a:pt x="6694" y="13560"/>
                  </a:cubicBezTo>
                  <a:lnTo>
                    <a:pt x="4984" y="12908"/>
                  </a:lnTo>
                  <a:lnTo>
                    <a:pt x="4984" y="12908"/>
                  </a:lnTo>
                  <a:cubicBezTo>
                    <a:pt x="6366" y="13418"/>
                    <a:pt x="7864" y="13796"/>
                    <a:pt x="9308" y="13796"/>
                  </a:cubicBezTo>
                  <a:cubicBezTo>
                    <a:pt x="10436" y="13796"/>
                    <a:pt x="11532" y="13565"/>
                    <a:pt x="12514" y="12987"/>
                  </a:cubicBezTo>
                  <a:cubicBezTo>
                    <a:pt x="15162" y="11426"/>
                    <a:pt x="15960" y="7754"/>
                    <a:pt x="15026" y="4822"/>
                  </a:cubicBezTo>
                  <a:cubicBezTo>
                    <a:pt x="14664" y="3680"/>
                    <a:pt x="14071" y="2588"/>
                    <a:pt x="13175" y="1793"/>
                  </a:cubicBezTo>
                  <a:cubicBezTo>
                    <a:pt x="12722" y="1389"/>
                    <a:pt x="12202" y="1071"/>
                    <a:pt x="11655" y="809"/>
                  </a:cubicBezTo>
                  <a:cubicBezTo>
                    <a:pt x="10533" y="273"/>
                    <a:pt x="9285" y="0"/>
                    <a:pt x="80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8" name="Google Shape;4078;p94"/>
            <p:cNvSpPr/>
            <p:nvPr/>
          </p:nvSpPr>
          <p:spPr>
            <a:xfrm>
              <a:off x="5478275" y="4137575"/>
              <a:ext cx="15450" cy="501125"/>
            </a:xfrm>
            <a:custGeom>
              <a:avLst/>
              <a:gdLst/>
              <a:ahLst/>
              <a:cxnLst/>
              <a:rect l="l" t="t" r="r" b="b"/>
              <a:pathLst>
                <a:path w="618" h="20045" extrusionOk="0">
                  <a:moveTo>
                    <a:pt x="154" y="1"/>
                  </a:moveTo>
                  <a:cubicBezTo>
                    <a:pt x="98" y="1"/>
                    <a:pt x="42" y="39"/>
                    <a:pt x="38" y="115"/>
                  </a:cubicBezTo>
                  <a:lnTo>
                    <a:pt x="38" y="117"/>
                  </a:lnTo>
                  <a:cubicBezTo>
                    <a:pt x="1" y="763"/>
                    <a:pt x="16" y="1418"/>
                    <a:pt x="14" y="2063"/>
                  </a:cubicBezTo>
                  <a:cubicBezTo>
                    <a:pt x="12" y="2705"/>
                    <a:pt x="18" y="3344"/>
                    <a:pt x="20" y="3985"/>
                  </a:cubicBezTo>
                  <a:cubicBezTo>
                    <a:pt x="25" y="5274"/>
                    <a:pt x="40" y="6561"/>
                    <a:pt x="53" y="7850"/>
                  </a:cubicBezTo>
                  <a:lnTo>
                    <a:pt x="130" y="15559"/>
                  </a:lnTo>
                  <a:cubicBezTo>
                    <a:pt x="137" y="16277"/>
                    <a:pt x="146" y="16997"/>
                    <a:pt x="152" y="17717"/>
                  </a:cubicBezTo>
                  <a:cubicBezTo>
                    <a:pt x="154" y="18073"/>
                    <a:pt x="159" y="18429"/>
                    <a:pt x="159" y="18785"/>
                  </a:cubicBezTo>
                  <a:cubicBezTo>
                    <a:pt x="159" y="19158"/>
                    <a:pt x="143" y="19531"/>
                    <a:pt x="198" y="19903"/>
                  </a:cubicBezTo>
                  <a:cubicBezTo>
                    <a:pt x="210" y="19989"/>
                    <a:pt x="308" y="20045"/>
                    <a:pt x="390" y="20045"/>
                  </a:cubicBezTo>
                  <a:cubicBezTo>
                    <a:pt x="397" y="20045"/>
                    <a:pt x="404" y="20044"/>
                    <a:pt x="411" y="20043"/>
                  </a:cubicBezTo>
                  <a:cubicBezTo>
                    <a:pt x="515" y="20028"/>
                    <a:pt x="567" y="19949"/>
                    <a:pt x="580" y="19850"/>
                  </a:cubicBezTo>
                  <a:cubicBezTo>
                    <a:pt x="618" y="19531"/>
                    <a:pt x="596" y="19211"/>
                    <a:pt x="589" y="18890"/>
                  </a:cubicBezTo>
                  <a:cubicBezTo>
                    <a:pt x="583" y="18567"/>
                    <a:pt x="576" y="18249"/>
                    <a:pt x="572" y="17928"/>
                  </a:cubicBezTo>
                  <a:cubicBezTo>
                    <a:pt x="563" y="17287"/>
                    <a:pt x="554" y="16648"/>
                    <a:pt x="545" y="16009"/>
                  </a:cubicBezTo>
                  <a:lnTo>
                    <a:pt x="495" y="12141"/>
                  </a:lnTo>
                  <a:cubicBezTo>
                    <a:pt x="460" y="9574"/>
                    <a:pt x="442" y="7005"/>
                    <a:pt x="392" y="4435"/>
                  </a:cubicBezTo>
                  <a:cubicBezTo>
                    <a:pt x="376" y="3724"/>
                    <a:pt x="363" y="3012"/>
                    <a:pt x="348" y="2303"/>
                  </a:cubicBezTo>
                  <a:cubicBezTo>
                    <a:pt x="334" y="1576"/>
                    <a:pt x="334" y="840"/>
                    <a:pt x="275" y="115"/>
                  </a:cubicBezTo>
                  <a:cubicBezTo>
                    <a:pt x="269" y="39"/>
                    <a:pt x="211" y="1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79" name="Google Shape;4079;p94"/>
            <p:cNvSpPr/>
            <p:nvPr/>
          </p:nvSpPr>
          <p:spPr>
            <a:xfrm>
              <a:off x="5390175" y="4217750"/>
              <a:ext cx="220175" cy="141200"/>
            </a:xfrm>
            <a:custGeom>
              <a:avLst/>
              <a:gdLst/>
              <a:ahLst/>
              <a:cxnLst/>
              <a:rect l="l" t="t" r="r" b="b"/>
              <a:pathLst>
                <a:path w="8807" h="5648" extrusionOk="0">
                  <a:moveTo>
                    <a:pt x="8503" y="0"/>
                  </a:moveTo>
                  <a:cubicBezTo>
                    <a:pt x="8453" y="0"/>
                    <a:pt x="8404" y="19"/>
                    <a:pt x="8365" y="62"/>
                  </a:cubicBezTo>
                  <a:cubicBezTo>
                    <a:pt x="8062" y="394"/>
                    <a:pt x="7790" y="756"/>
                    <a:pt x="7506" y="1103"/>
                  </a:cubicBezTo>
                  <a:lnTo>
                    <a:pt x="6654" y="2148"/>
                  </a:lnTo>
                  <a:lnTo>
                    <a:pt x="4950" y="4241"/>
                  </a:lnTo>
                  <a:cubicBezTo>
                    <a:pt x="4708" y="4538"/>
                    <a:pt x="4482" y="4885"/>
                    <a:pt x="4162" y="5102"/>
                  </a:cubicBezTo>
                  <a:cubicBezTo>
                    <a:pt x="4055" y="5177"/>
                    <a:pt x="3922" y="5253"/>
                    <a:pt x="3787" y="5253"/>
                  </a:cubicBezTo>
                  <a:cubicBezTo>
                    <a:pt x="3775" y="5253"/>
                    <a:pt x="3763" y="5253"/>
                    <a:pt x="3751" y="5251"/>
                  </a:cubicBezTo>
                  <a:cubicBezTo>
                    <a:pt x="3588" y="5234"/>
                    <a:pt x="3498" y="5093"/>
                    <a:pt x="3417" y="4968"/>
                  </a:cubicBezTo>
                  <a:cubicBezTo>
                    <a:pt x="2916" y="4202"/>
                    <a:pt x="2422" y="3433"/>
                    <a:pt x="1919" y="2669"/>
                  </a:cubicBezTo>
                  <a:cubicBezTo>
                    <a:pt x="1361" y="1812"/>
                    <a:pt x="817" y="943"/>
                    <a:pt x="200" y="128"/>
                  </a:cubicBezTo>
                  <a:cubicBezTo>
                    <a:pt x="178" y="99"/>
                    <a:pt x="148" y="87"/>
                    <a:pt x="120" y="87"/>
                  </a:cubicBezTo>
                  <a:cubicBezTo>
                    <a:pt x="58" y="87"/>
                    <a:pt x="1" y="146"/>
                    <a:pt x="42" y="220"/>
                  </a:cubicBezTo>
                  <a:lnTo>
                    <a:pt x="42" y="222"/>
                  </a:lnTo>
                  <a:cubicBezTo>
                    <a:pt x="492" y="1068"/>
                    <a:pt x="1017" y="1872"/>
                    <a:pt x="1524" y="2684"/>
                  </a:cubicBezTo>
                  <a:cubicBezTo>
                    <a:pt x="2031" y="3497"/>
                    <a:pt x="2541" y="4309"/>
                    <a:pt x="3055" y="5120"/>
                  </a:cubicBezTo>
                  <a:cubicBezTo>
                    <a:pt x="3158" y="5284"/>
                    <a:pt x="3266" y="5458"/>
                    <a:pt x="3441" y="5557"/>
                  </a:cubicBezTo>
                  <a:cubicBezTo>
                    <a:pt x="3551" y="5617"/>
                    <a:pt x="3673" y="5648"/>
                    <a:pt x="3796" y="5648"/>
                  </a:cubicBezTo>
                  <a:cubicBezTo>
                    <a:pt x="3848" y="5648"/>
                    <a:pt x="3901" y="5642"/>
                    <a:pt x="3953" y="5631"/>
                  </a:cubicBezTo>
                  <a:cubicBezTo>
                    <a:pt x="4309" y="5563"/>
                    <a:pt x="4621" y="5284"/>
                    <a:pt x="4851" y="5016"/>
                  </a:cubicBezTo>
                  <a:cubicBezTo>
                    <a:pt x="5468" y="4298"/>
                    <a:pt x="6055" y="3554"/>
                    <a:pt x="6656" y="2820"/>
                  </a:cubicBezTo>
                  <a:lnTo>
                    <a:pt x="7664" y="1595"/>
                  </a:lnTo>
                  <a:cubicBezTo>
                    <a:pt x="8009" y="1173"/>
                    <a:pt x="8378" y="760"/>
                    <a:pt x="8699" y="319"/>
                  </a:cubicBezTo>
                  <a:cubicBezTo>
                    <a:pt x="8806" y="172"/>
                    <a:pt x="8653" y="0"/>
                    <a:pt x="85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0" name="Google Shape;4080;p94"/>
            <p:cNvSpPr/>
            <p:nvPr/>
          </p:nvSpPr>
          <p:spPr>
            <a:xfrm>
              <a:off x="5430325" y="4165850"/>
              <a:ext cx="85525" cy="68950"/>
            </a:xfrm>
            <a:custGeom>
              <a:avLst/>
              <a:gdLst/>
              <a:ahLst/>
              <a:cxnLst/>
              <a:rect l="l" t="t" r="r" b="b"/>
              <a:pathLst>
                <a:path w="3421" h="2758" extrusionOk="0">
                  <a:moveTo>
                    <a:pt x="107" y="1"/>
                  </a:moveTo>
                  <a:cubicBezTo>
                    <a:pt x="51" y="1"/>
                    <a:pt x="0" y="59"/>
                    <a:pt x="37" y="120"/>
                  </a:cubicBezTo>
                  <a:lnTo>
                    <a:pt x="37" y="122"/>
                  </a:lnTo>
                  <a:cubicBezTo>
                    <a:pt x="72" y="183"/>
                    <a:pt x="91" y="247"/>
                    <a:pt x="129" y="306"/>
                  </a:cubicBezTo>
                  <a:cubicBezTo>
                    <a:pt x="166" y="366"/>
                    <a:pt x="208" y="418"/>
                    <a:pt x="245" y="475"/>
                  </a:cubicBezTo>
                  <a:cubicBezTo>
                    <a:pt x="313" y="576"/>
                    <a:pt x="379" y="675"/>
                    <a:pt x="452" y="772"/>
                  </a:cubicBezTo>
                  <a:cubicBezTo>
                    <a:pt x="608" y="981"/>
                    <a:pt x="763" y="1187"/>
                    <a:pt x="919" y="1393"/>
                  </a:cubicBezTo>
                  <a:cubicBezTo>
                    <a:pt x="1229" y="1811"/>
                    <a:pt x="1523" y="2237"/>
                    <a:pt x="1831" y="2654"/>
                  </a:cubicBezTo>
                  <a:cubicBezTo>
                    <a:pt x="1874" y="2713"/>
                    <a:pt x="1950" y="2757"/>
                    <a:pt x="2024" y="2757"/>
                  </a:cubicBezTo>
                  <a:cubicBezTo>
                    <a:pt x="2072" y="2757"/>
                    <a:pt x="2118" y="2739"/>
                    <a:pt x="2154" y="2696"/>
                  </a:cubicBezTo>
                  <a:lnTo>
                    <a:pt x="2813" y="1910"/>
                  </a:lnTo>
                  <a:lnTo>
                    <a:pt x="3133" y="1525"/>
                  </a:lnTo>
                  <a:cubicBezTo>
                    <a:pt x="3188" y="1457"/>
                    <a:pt x="3247" y="1391"/>
                    <a:pt x="3302" y="1323"/>
                  </a:cubicBezTo>
                  <a:cubicBezTo>
                    <a:pt x="3357" y="1255"/>
                    <a:pt x="3368" y="1174"/>
                    <a:pt x="3392" y="1093"/>
                  </a:cubicBezTo>
                  <a:cubicBezTo>
                    <a:pt x="3420" y="991"/>
                    <a:pt x="3339" y="914"/>
                    <a:pt x="3251" y="914"/>
                  </a:cubicBezTo>
                  <a:cubicBezTo>
                    <a:pt x="3228" y="914"/>
                    <a:pt x="3205" y="919"/>
                    <a:pt x="3184" y="930"/>
                  </a:cubicBezTo>
                  <a:cubicBezTo>
                    <a:pt x="3100" y="972"/>
                    <a:pt x="3037" y="998"/>
                    <a:pt x="2973" y="1068"/>
                  </a:cubicBezTo>
                  <a:cubicBezTo>
                    <a:pt x="2920" y="1128"/>
                    <a:pt x="2872" y="1189"/>
                    <a:pt x="2821" y="1251"/>
                  </a:cubicBezTo>
                  <a:lnTo>
                    <a:pt x="2503" y="1635"/>
                  </a:lnTo>
                  <a:lnTo>
                    <a:pt x="2017" y="2220"/>
                  </a:lnTo>
                  <a:lnTo>
                    <a:pt x="2017" y="2220"/>
                  </a:lnTo>
                  <a:cubicBezTo>
                    <a:pt x="1754" y="1875"/>
                    <a:pt x="1480" y="1538"/>
                    <a:pt x="1212" y="1200"/>
                  </a:cubicBezTo>
                  <a:cubicBezTo>
                    <a:pt x="1049" y="996"/>
                    <a:pt x="886" y="794"/>
                    <a:pt x="722" y="596"/>
                  </a:cubicBezTo>
                  <a:cubicBezTo>
                    <a:pt x="638" y="495"/>
                    <a:pt x="553" y="401"/>
                    <a:pt x="463" y="306"/>
                  </a:cubicBezTo>
                  <a:cubicBezTo>
                    <a:pt x="414" y="256"/>
                    <a:pt x="370" y="203"/>
                    <a:pt x="322" y="155"/>
                  </a:cubicBezTo>
                  <a:cubicBezTo>
                    <a:pt x="274" y="104"/>
                    <a:pt x="214" y="71"/>
                    <a:pt x="162" y="23"/>
                  </a:cubicBezTo>
                  <a:cubicBezTo>
                    <a:pt x="145" y="7"/>
                    <a:pt x="126" y="1"/>
                    <a:pt x="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1" name="Google Shape;4081;p94"/>
            <p:cNvSpPr/>
            <p:nvPr/>
          </p:nvSpPr>
          <p:spPr>
            <a:xfrm>
              <a:off x="5373400" y="4126775"/>
              <a:ext cx="7775" cy="6000"/>
            </a:xfrm>
            <a:custGeom>
              <a:avLst/>
              <a:gdLst/>
              <a:ahLst/>
              <a:cxnLst/>
              <a:rect l="l" t="t" r="r" b="b"/>
              <a:pathLst>
                <a:path w="311" h="240" extrusionOk="0">
                  <a:moveTo>
                    <a:pt x="157" y="0"/>
                  </a:moveTo>
                  <a:cubicBezTo>
                    <a:pt x="1" y="0"/>
                    <a:pt x="1" y="240"/>
                    <a:pt x="157" y="240"/>
                  </a:cubicBezTo>
                  <a:cubicBezTo>
                    <a:pt x="311" y="240"/>
                    <a:pt x="311" y="0"/>
                    <a:pt x="1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2" name="Google Shape;4082;p94"/>
            <p:cNvSpPr/>
            <p:nvPr/>
          </p:nvSpPr>
          <p:spPr>
            <a:xfrm>
              <a:off x="5396525" y="4104525"/>
              <a:ext cx="9025" cy="9000"/>
            </a:xfrm>
            <a:custGeom>
              <a:avLst/>
              <a:gdLst/>
              <a:ahLst/>
              <a:cxnLst/>
              <a:rect l="l" t="t" r="r" b="b"/>
              <a:pathLst>
                <a:path w="361" h="360" extrusionOk="0">
                  <a:moveTo>
                    <a:pt x="157" y="1"/>
                  </a:moveTo>
                  <a:lnTo>
                    <a:pt x="115" y="8"/>
                  </a:lnTo>
                  <a:cubicBezTo>
                    <a:pt x="88" y="14"/>
                    <a:pt x="66" y="27"/>
                    <a:pt x="47" y="47"/>
                  </a:cubicBezTo>
                  <a:cubicBezTo>
                    <a:pt x="31" y="60"/>
                    <a:pt x="20" y="78"/>
                    <a:pt x="14" y="98"/>
                  </a:cubicBezTo>
                  <a:cubicBezTo>
                    <a:pt x="5" y="115"/>
                    <a:pt x="1" y="137"/>
                    <a:pt x="1" y="157"/>
                  </a:cubicBezTo>
                  <a:cubicBezTo>
                    <a:pt x="1" y="212"/>
                    <a:pt x="29" y="262"/>
                    <a:pt x="77" y="291"/>
                  </a:cubicBezTo>
                  <a:lnTo>
                    <a:pt x="143" y="339"/>
                  </a:lnTo>
                  <a:lnTo>
                    <a:pt x="178" y="355"/>
                  </a:lnTo>
                  <a:cubicBezTo>
                    <a:pt x="188" y="358"/>
                    <a:pt x="198" y="360"/>
                    <a:pt x="209" y="360"/>
                  </a:cubicBezTo>
                  <a:cubicBezTo>
                    <a:pt x="218" y="360"/>
                    <a:pt x="227" y="359"/>
                    <a:pt x="236" y="357"/>
                  </a:cubicBezTo>
                  <a:cubicBezTo>
                    <a:pt x="249" y="357"/>
                    <a:pt x="260" y="355"/>
                    <a:pt x="271" y="348"/>
                  </a:cubicBezTo>
                  <a:cubicBezTo>
                    <a:pt x="288" y="341"/>
                    <a:pt x="304" y="330"/>
                    <a:pt x="317" y="317"/>
                  </a:cubicBezTo>
                  <a:lnTo>
                    <a:pt x="339" y="289"/>
                  </a:lnTo>
                  <a:lnTo>
                    <a:pt x="354" y="256"/>
                  </a:lnTo>
                  <a:cubicBezTo>
                    <a:pt x="359" y="236"/>
                    <a:pt x="361" y="216"/>
                    <a:pt x="356" y="199"/>
                  </a:cubicBezTo>
                  <a:cubicBezTo>
                    <a:pt x="356" y="179"/>
                    <a:pt x="350" y="161"/>
                    <a:pt x="339" y="146"/>
                  </a:cubicBezTo>
                  <a:lnTo>
                    <a:pt x="290" y="78"/>
                  </a:lnTo>
                  <a:cubicBezTo>
                    <a:pt x="262" y="32"/>
                    <a:pt x="211" y="1"/>
                    <a:pt x="15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3" name="Google Shape;4083;p94"/>
            <p:cNvSpPr/>
            <p:nvPr/>
          </p:nvSpPr>
          <p:spPr>
            <a:xfrm>
              <a:off x="5400650" y="4150700"/>
              <a:ext cx="10225" cy="7950"/>
            </a:xfrm>
            <a:custGeom>
              <a:avLst/>
              <a:gdLst/>
              <a:ahLst/>
              <a:cxnLst/>
              <a:rect l="l" t="t" r="r" b="b"/>
              <a:pathLst>
                <a:path w="409" h="318" extrusionOk="0">
                  <a:moveTo>
                    <a:pt x="205" y="1"/>
                  </a:moveTo>
                  <a:cubicBezTo>
                    <a:pt x="0" y="1"/>
                    <a:pt x="0" y="317"/>
                    <a:pt x="205" y="317"/>
                  </a:cubicBezTo>
                  <a:cubicBezTo>
                    <a:pt x="409" y="317"/>
                    <a:pt x="409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4" name="Google Shape;4084;p94"/>
            <p:cNvSpPr/>
            <p:nvPr/>
          </p:nvSpPr>
          <p:spPr>
            <a:xfrm>
              <a:off x="5600500" y="4299225"/>
              <a:ext cx="12375" cy="9625"/>
            </a:xfrm>
            <a:custGeom>
              <a:avLst/>
              <a:gdLst/>
              <a:ahLst/>
              <a:cxnLst/>
              <a:rect l="l" t="t" r="r" b="b"/>
              <a:pathLst>
                <a:path w="495" h="385" extrusionOk="0">
                  <a:moveTo>
                    <a:pt x="246" y="1"/>
                  </a:moveTo>
                  <a:cubicBezTo>
                    <a:pt x="0" y="1"/>
                    <a:pt x="0" y="385"/>
                    <a:pt x="246" y="385"/>
                  </a:cubicBezTo>
                  <a:cubicBezTo>
                    <a:pt x="494" y="385"/>
                    <a:pt x="494" y="1"/>
                    <a:pt x="2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085" name="Google Shape;4085;p94"/>
          <p:cNvGrpSpPr/>
          <p:nvPr/>
        </p:nvGrpSpPr>
        <p:grpSpPr>
          <a:xfrm>
            <a:off x="649099" y="553802"/>
            <a:ext cx="621812" cy="888919"/>
            <a:chOff x="5979675" y="4640775"/>
            <a:chExt cx="241875" cy="345775"/>
          </a:xfrm>
        </p:grpSpPr>
        <p:sp>
          <p:nvSpPr>
            <p:cNvPr id="4086" name="Google Shape;4086;p94"/>
            <p:cNvSpPr/>
            <p:nvPr/>
          </p:nvSpPr>
          <p:spPr>
            <a:xfrm>
              <a:off x="6008100" y="4698050"/>
              <a:ext cx="80475" cy="288500"/>
            </a:xfrm>
            <a:custGeom>
              <a:avLst/>
              <a:gdLst/>
              <a:ahLst/>
              <a:cxnLst/>
              <a:rect l="l" t="t" r="r" b="b"/>
              <a:pathLst>
                <a:path w="3219" h="11540" extrusionOk="0">
                  <a:moveTo>
                    <a:pt x="1" y="0"/>
                  </a:moveTo>
                  <a:lnTo>
                    <a:pt x="1" y="0"/>
                  </a:lnTo>
                  <a:cubicBezTo>
                    <a:pt x="859" y="1536"/>
                    <a:pt x="1375" y="3238"/>
                    <a:pt x="1516" y="4992"/>
                  </a:cubicBezTo>
                  <a:cubicBezTo>
                    <a:pt x="1606" y="6126"/>
                    <a:pt x="1538" y="7272"/>
                    <a:pt x="1705" y="8396"/>
                  </a:cubicBezTo>
                  <a:cubicBezTo>
                    <a:pt x="1838" y="9291"/>
                    <a:pt x="2148" y="10201"/>
                    <a:pt x="2725" y="10885"/>
                  </a:cubicBezTo>
                  <a:lnTo>
                    <a:pt x="2725" y="10885"/>
                  </a:lnTo>
                  <a:cubicBezTo>
                    <a:pt x="2210" y="9347"/>
                    <a:pt x="2351" y="7625"/>
                    <a:pt x="2265" y="5981"/>
                  </a:cubicBezTo>
                  <a:cubicBezTo>
                    <a:pt x="2217" y="5078"/>
                    <a:pt x="2096" y="4180"/>
                    <a:pt x="1903" y="3295"/>
                  </a:cubicBezTo>
                  <a:cubicBezTo>
                    <a:pt x="1626" y="2021"/>
                    <a:pt x="1119" y="675"/>
                    <a:pt x="1" y="0"/>
                  </a:cubicBezTo>
                  <a:close/>
                  <a:moveTo>
                    <a:pt x="2725" y="10885"/>
                  </a:moveTo>
                  <a:cubicBezTo>
                    <a:pt x="2799" y="11107"/>
                    <a:pt x="2887" y="11325"/>
                    <a:pt x="2992" y="11539"/>
                  </a:cubicBezTo>
                  <a:lnTo>
                    <a:pt x="3218" y="11359"/>
                  </a:lnTo>
                  <a:cubicBezTo>
                    <a:pt x="3035" y="11218"/>
                    <a:pt x="2872" y="11059"/>
                    <a:pt x="2725" y="108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7" name="Google Shape;4087;p94"/>
            <p:cNvSpPr/>
            <p:nvPr/>
          </p:nvSpPr>
          <p:spPr>
            <a:xfrm>
              <a:off x="6087325" y="4640775"/>
              <a:ext cx="52850" cy="339950"/>
            </a:xfrm>
            <a:custGeom>
              <a:avLst/>
              <a:gdLst/>
              <a:ahLst/>
              <a:cxnLst/>
              <a:rect l="l" t="t" r="r" b="b"/>
              <a:pathLst>
                <a:path w="2114" h="13598" extrusionOk="0">
                  <a:moveTo>
                    <a:pt x="2076" y="1"/>
                  </a:moveTo>
                  <a:lnTo>
                    <a:pt x="2076" y="1"/>
                  </a:lnTo>
                  <a:cubicBezTo>
                    <a:pt x="475" y="4345"/>
                    <a:pt x="1" y="9023"/>
                    <a:pt x="695" y="13597"/>
                  </a:cubicBezTo>
                  <a:lnTo>
                    <a:pt x="1147" y="13593"/>
                  </a:lnTo>
                  <a:cubicBezTo>
                    <a:pt x="1802" y="9093"/>
                    <a:pt x="2113" y="4549"/>
                    <a:pt x="20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8" name="Google Shape;4088;p94"/>
            <p:cNvSpPr/>
            <p:nvPr/>
          </p:nvSpPr>
          <p:spPr>
            <a:xfrm>
              <a:off x="6133350" y="4694750"/>
              <a:ext cx="88200" cy="291675"/>
            </a:xfrm>
            <a:custGeom>
              <a:avLst/>
              <a:gdLst/>
              <a:ahLst/>
              <a:cxnLst/>
              <a:rect l="l" t="t" r="r" b="b"/>
              <a:pathLst>
                <a:path w="3528" h="11667" extrusionOk="0">
                  <a:moveTo>
                    <a:pt x="3527" y="1"/>
                  </a:moveTo>
                  <a:lnTo>
                    <a:pt x="3527" y="1"/>
                  </a:lnTo>
                  <a:cubicBezTo>
                    <a:pt x="2506" y="925"/>
                    <a:pt x="1845" y="2199"/>
                    <a:pt x="1469" y="3525"/>
                  </a:cubicBezTo>
                  <a:cubicBezTo>
                    <a:pt x="1092" y="4854"/>
                    <a:pt x="984" y="6240"/>
                    <a:pt x="929" y="7619"/>
                  </a:cubicBezTo>
                  <a:cubicBezTo>
                    <a:pt x="874" y="9025"/>
                    <a:pt x="839" y="10538"/>
                    <a:pt x="0" y="11667"/>
                  </a:cubicBezTo>
                  <a:lnTo>
                    <a:pt x="398" y="11530"/>
                  </a:lnTo>
                  <a:cubicBezTo>
                    <a:pt x="1199" y="9925"/>
                    <a:pt x="1775" y="8214"/>
                    <a:pt x="2108" y="6451"/>
                  </a:cubicBezTo>
                  <a:cubicBezTo>
                    <a:pt x="2521" y="4281"/>
                    <a:pt x="2576" y="1995"/>
                    <a:pt x="35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89" name="Google Shape;4089;p94"/>
            <p:cNvSpPr/>
            <p:nvPr/>
          </p:nvSpPr>
          <p:spPr>
            <a:xfrm>
              <a:off x="5979675" y="4815875"/>
              <a:ext cx="46625" cy="169850"/>
            </a:xfrm>
            <a:custGeom>
              <a:avLst/>
              <a:gdLst/>
              <a:ahLst/>
              <a:cxnLst/>
              <a:rect l="l" t="t" r="r" b="b"/>
              <a:pathLst>
                <a:path w="1865" h="6794" extrusionOk="0">
                  <a:moveTo>
                    <a:pt x="378" y="0"/>
                  </a:moveTo>
                  <a:lnTo>
                    <a:pt x="378" y="0"/>
                  </a:lnTo>
                  <a:cubicBezTo>
                    <a:pt x="0" y="2304"/>
                    <a:pt x="450" y="4737"/>
                    <a:pt x="1627" y="6754"/>
                  </a:cubicBezTo>
                  <a:lnTo>
                    <a:pt x="1746" y="6793"/>
                  </a:lnTo>
                  <a:cubicBezTo>
                    <a:pt x="1865" y="4450"/>
                    <a:pt x="1395" y="2115"/>
                    <a:pt x="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0" name="Google Shape;4090;p94"/>
            <p:cNvSpPr/>
            <p:nvPr/>
          </p:nvSpPr>
          <p:spPr>
            <a:xfrm>
              <a:off x="6072900" y="4675250"/>
              <a:ext cx="13975" cy="309825"/>
            </a:xfrm>
            <a:custGeom>
              <a:avLst/>
              <a:gdLst/>
              <a:ahLst/>
              <a:cxnLst/>
              <a:rect l="l" t="t" r="r" b="b"/>
              <a:pathLst>
                <a:path w="559" h="12393" extrusionOk="0">
                  <a:moveTo>
                    <a:pt x="480" y="0"/>
                  </a:moveTo>
                  <a:cubicBezTo>
                    <a:pt x="465" y="0"/>
                    <a:pt x="450" y="9"/>
                    <a:pt x="444" y="27"/>
                  </a:cubicBezTo>
                  <a:cubicBezTo>
                    <a:pt x="330" y="412"/>
                    <a:pt x="275" y="827"/>
                    <a:pt x="222" y="1224"/>
                  </a:cubicBezTo>
                  <a:cubicBezTo>
                    <a:pt x="167" y="1622"/>
                    <a:pt x="119" y="2019"/>
                    <a:pt x="84" y="2417"/>
                  </a:cubicBezTo>
                  <a:cubicBezTo>
                    <a:pt x="18" y="3216"/>
                    <a:pt x="5" y="4018"/>
                    <a:pt x="2" y="4817"/>
                  </a:cubicBezTo>
                  <a:cubicBezTo>
                    <a:pt x="0" y="6445"/>
                    <a:pt x="57" y="8072"/>
                    <a:pt x="99" y="9699"/>
                  </a:cubicBezTo>
                  <a:cubicBezTo>
                    <a:pt x="110" y="10156"/>
                    <a:pt x="121" y="10613"/>
                    <a:pt x="132" y="11072"/>
                  </a:cubicBezTo>
                  <a:cubicBezTo>
                    <a:pt x="139" y="11309"/>
                    <a:pt x="143" y="11546"/>
                    <a:pt x="152" y="11786"/>
                  </a:cubicBezTo>
                  <a:cubicBezTo>
                    <a:pt x="156" y="11959"/>
                    <a:pt x="117" y="12216"/>
                    <a:pt x="251" y="12350"/>
                  </a:cubicBezTo>
                  <a:cubicBezTo>
                    <a:pt x="279" y="12378"/>
                    <a:pt x="316" y="12392"/>
                    <a:pt x="354" y="12392"/>
                  </a:cubicBezTo>
                  <a:cubicBezTo>
                    <a:pt x="378" y="12392"/>
                    <a:pt x="402" y="12386"/>
                    <a:pt x="424" y="12374"/>
                  </a:cubicBezTo>
                  <a:cubicBezTo>
                    <a:pt x="502" y="12324"/>
                    <a:pt x="559" y="12192"/>
                    <a:pt x="456" y="12139"/>
                  </a:cubicBezTo>
                  <a:lnTo>
                    <a:pt x="456" y="12139"/>
                  </a:lnTo>
                  <a:cubicBezTo>
                    <a:pt x="456" y="12135"/>
                    <a:pt x="456" y="12132"/>
                    <a:pt x="457" y="12128"/>
                  </a:cubicBezTo>
                  <a:cubicBezTo>
                    <a:pt x="444" y="12086"/>
                    <a:pt x="455" y="12016"/>
                    <a:pt x="453" y="11970"/>
                  </a:cubicBezTo>
                  <a:cubicBezTo>
                    <a:pt x="453" y="11882"/>
                    <a:pt x="450" y="11794"/>
                    <a:pt x="448" y="11707"/>
                  </a:cubicBezTo>
                  <a:cubicBezTo>
                    <a:pt x="444" y="11496"/>
                    <a:pt x="437" y="11283"/>
                    <a:pt x="431" y="11072"/>
                  </a:cubicBezTo>
                  <a:cubicBezTo>
                    <a:pt x="420" y="10668"/>
                    <a:pt x="409" y="10261"/>
                    <a:pt x="395" y="9857"/>
                  </a:cubicBezTo>
                  <a:cubicBezTo>
                    <a:pt x="374" y="9056"/>
                    <a:pt x="352" y="8256"/>
                    <a:pt x="330" y="7455"/>
                  </a:cubicBezTo>
                  <a:cubicBezTo>
                    <a:pt x="286" y="5869"/>
                    <a:pt x="272" y="4290"/>
                    <a:pt x="325" y="2704"/>
                  </a:cubicBezTo>
                  <a:cubicBezTo>
                    <a:pt x="341" y="2263"/>
                    <a:pt x="365" y="1822"/>
                    <a:pt x="395" y="1380"/>
                  </a:cubicBezTo>
                  <a:cubicBezTo>
                    <a:pt x="426" y="932"/>
                    <a:pt x="497" y="484"/>
                    <a:pt x="516" y="36"/>
                  </a:cubicBezTo>
                  <a:cubicBezTo>
                    <a:pt x="516" y="13"/>
                    <a:pt x="498" y="0"/>
                    <a:pt x="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1" name="Google Shape;4091;p94"/>
            <p:cNvSpPr/>
            <p:nvPr/>
          </p:nvSpPr>
          <p:spPr>
            <a:xfrm>
              <a:off x="6046475" y="4682750"/>
              <a:ext cx="64175" cy="48100"/>
            </a:xfrm>
            <a:custGeom>
              <a:avLst/>
              <a:gdLst/>
              <a:ahLst/>
              <a:cxnLst/>
              <a:rect l="l" t="t" r="r" b="b"/>
              <a:pathLst>
                <a:path w="2567" h="1924" extrusionOk="0">
                  <a:moveTo>
                    <a:pt x="2461" y="0"/>
                  </a:moveTo>
                  <a:cubicBezTo>
                    <a:pt x="2430" y="0"/>
                    <a:pt x="2402" y="14"/>
                    <a:pt x="2388" y="46"/>
                  </a:cubicBezTo>
                  <a:cubicBezTo>
                    <a:pt x="2263" y="338"/>
                    <a:pt x="2179" y="634"/>
                    <a:pt x="2008" y="907"/>
                  </a:cubicBezTo>
                  <a:cubicBezTo>
                    <a:pt x="1835" y="1183"/>
                    <a:pt x="1613" y="1425"/>
                    <a:pt x="1354" y="1620"/>
                  </a:cubicBezTo>
                  <a:cubicBezTo>
                    <a:pt x="1255" y="1694"/>
                    <a:pt x="1127" y="1771"/>
                    <a:pt x="1002" y="1771"/>
                  </a:cubicBezTo>
                  <a:cubicBezTo>
                    <a:pt x="954" y="1771"/>
                    <a:pt x="907" y="1760"/>
                    <a:pt x="862" y="1732"/>
                  </a:cubicBezTo>
                  <a:cubicBezTo>
                    <a:pt x="708" y="1640"/>
                    <a:pt x="611" y="1416"/>
                    <a:pt x="526" y="1267"/>
                  </a:cubicBezTo>
                  <a:cubicBezTo>
                    <a:pt x="339" y="940"/>
                    <a:pt x="185" y="593"/>
                    <a:pt x="69" y="235"/>
                  </a:cubicBezTo>
                  <a:cubicBezTo>
                    <a:pt x="65" y="218"/>
                    <a:pt x="52" y="211"/>
                    <a:pt x="39" y="211"/>
                  </a:cubicBezTo>
                  <a:cubicBezTo>
                    <a:pt x="20" y="211"/>
                    <a:pt x="1" y="227"/>
                    <a:pt x="7" y="252"/>
                  </a:cubicBezTo>
                  <a:lnTo>
                    <a:pt x="7" y="254"/>
                  </a:lnTo>
                  <a:cubicBezTo>
                    <a:pt x="119" y="665"/>
                    <a:pt x="269" y="1074"/>
                    <a:pt x="477" y="1449"/>
                  </a:cubicBezTo>
                  <a:cubicBezTo>
                    <a:pt x="563" y="1605"/>
                    <a:pt x="653" y="1794"/>
                    <a:pt x="820" y="1880"/>
                  </a:cubicBezTo>
                  <a:cubicBezTo>
                    <a:pt x="881" y="1911"/>
                    <a:pt x="946" y="1924"/>
                    <a:pt x="1011" y="1924"/>
                  </a:cubicBezTo>
                  <a:cubicBezTo>
                    <a:pt x="1111" y="1924"/>
                    <a:pt x="1212" y="1894"/>
                    <a:pt x="1301" y="1851"/>
                  </a:cubicBezTo>
                  <a:cubicBezTo>
                    <a:pt x="1635" y="1697"/>
                    <a:pt x="1914" y="1401"/>
                    <a:pt x="2125" y="1109"/>
                  </a:cubicBezTo>
                  <a:cubicBezTo>
                    <a:pt x="2333" y="821"/>
                    <a:pt x="2540" y="454"/>
                    <a:pt x="2564" y="94"/>
                  </a:cubicBezTo>
                  <a:cubicBezTo>
                    <a:pt x="2566" y="39"/>
                    <a:pt x="2511" y="0"/>
                    <a:pt x="2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2" name="Google Shape;4092;p94"/>
            <p:cNvSpPr/>
            <p:nvPr/>
          </p:nvSpPr>
          <p:spPr>
            <a:xfrm>
              <a:off x="6062450" y="4673175"/>
              <a:ext cx="18600" cy="55125"/>
            </a:xfrm>
            <a:custGeom>
              <a:avLst/>
              <a:gdLst/>
              <a:ahLst/>
              <a:cxnLst/>
              <a:rect l="l" t="t" r="r" b="b"/>
              <a:pathLst>
                <a:path w="744" h="2205" extrusionOk="0">
                  <a:moveTo>
                    <a:pt x="83" y="0"/>
                  </a:moveTo>
                  <a:cubicBezTo>
                    <a:pt x="61" y="0"/>
                    <a:pt x="39" y="13"/>
                    <a:pt x="32" y="38"/>
                  </a:cubicBezTo>
                  <a:cubicBezTo>
                    <a:pt x="1" y="126"/>
                    <a:pt x="18" y="227"/>
                    <a:pt x="27" y="319"/>
                  </a:cubicBezTo>
                  <a:cubicBezTo>
                    <a:pt x="36" y="400"/>
                    <a:pt x="45" y="484"/>
                    <a:pt x="60" y="565"/>
                  </a:cubicBezTo>
                  <a:cubicBezTo>
                    <a:pt x="91" y="760"/>
                    <a:pt x="135" y="956"/>
                    <a:pt x="188" y="1145"/>
                  </a:cubicBezTo>
                  <a:cubicBezTo>
                    <a:pt x="236" y="1331"/>
                    <a:pt x="289" y="1518"/>
                    <a:pt x="352" y="1698"/>
                  </a:cubicBezTo>
                  <a:cubicBezTo>
                    <a:pt x="385" y="1788"/>
                    <a:pt x="423" y="1878"/>
                    <a:pt x="460" y="1968"/>
                  </a:cubicBezTo>
                  <a:cubicBezTo>
                    <a:pt x="495" y="2056"/>
                    <a:pt x="524" y="2135"/>
                    <a:pt x="600" y="2192"/>
                  </a:cubicBezTo>
                  <a:cubicBezTo>
                    <a:pt x="612" y="2201"/>
                    <a:pt x="626" y="2205"/>
                    <a:pt x="641" y="2205"/>
                  </a:cubicBezTo>
                  <a:cubicBezTo>
                    <a:pt x="680" y="2205"/>
                    <a:pt x="724" y="2177"/>
                    <a:pt x="730" y="2137"/>
                  </a:cubicBezTo>
                  <a:cubicBezTo>
                    <a:pt x="743" y="2045"/>
                    <a:pt x="710" y="1971"/>
                    <a:pt x="675" y="1887"/>
                  </a:cubicBezTo>
                  <a:cubicBezTo>
                    <a:pt x="638" y="1799"/>
                    <a:pt x="603" y="1707"/>
                    <a:pt x="565" y="1619"/>
                  </a:cubicBezTo>
                  <a:cubicBezTo>
                    <a:pt x="495" y="1452"/>
                    <a:pt x="420" y="1288"/>
                    <a:pt x="359" y="1116"/>
                  </a:cubicBezTo>
                  <a:cubicBezTo>
                    <a:pt x="297" y="949"/>
                    <a:pt x="249" y="776"/>
                    <a:pt x="212" y="602"/>
                  </a:cubicBezTo>
                  <a:cubicBezTo>
                    <a:pt x="194" y="508"/>
                    <a:pt x="179" y="413"/>
                    <a:pt x="170" y="319"/>
                  </a:cubicBezTo>
                  <a:cubicBezTo>
                    <a:pt x="159" y="225"/>
                    <a:pt x="168" y="126"/>
                    <a:pt x="135" y="38"/>
                  </a:cubicBezTo>
                  <a:cubicBezTo>
                    <a:pt x="127" y="13"/>
                    <a:pt x="105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3" name="Google Shape;4093;p94"/>
            <p:cNvSpPr/>
            <p:nvPr/>
          </p:nvSpPr>
          <p:spPr>
            <a:xfrm>
              <a:off x="6038200" y="4683400"/>
              <a:ext cx="12525" cy="12475"/>
            </a:xfrm>
            <a:custGeom>
              <a:avLst/>
              <a:gdLst/>
              <a:ahLst/>
              <a:cxnLst/>
              <a:rect l="l" t="t" r="r" b="b"/>
              <a:pathLst>
                <a:path w="501" h="499" extrusionOk="0">
                  <a:moveTo>
                    <a:pt x="251" y="0"/>
                  </a:moveTo>
                  <a:cubicBezTo>
                    <a:pt x="114" y="2"/>
                    <a:pt x="5" y="112"/>
                    <a:pt x="0" y="250"/>
                  </a:cubicBezTo>
                  <a:lnTo>
                    <a:pt x="9" y="316"/>
                  </a:lnTo>
                  <a:cubicBezTo>
                    <a:pt x="20" y="358"/>
                    <a:pt x="42" y="395"/>
                    <a:pt x="73" y="426"/>
                  </a:cubicBezTo>
                  <a:lnTo>
                    <a:pt x="123" y="466"/>
                  </a:lnTo>
                  <a:cubicBezTo>
                    <a:pt x="163" y="488"/>
                    <a:pt x="207" y="499"/>
                    <a:pt x="251" y="499"/>
                  </a:cubicBezTo>
                  <a:cubicBezTo>
                    <a:pt x="254" y="499"/>
                    <a:pt x="257" y="499"/>
                    <a:pt x="261" y="499"/>
                  </a:cubicBezTo>
                  <a:cubicBezTo>
                    <a:pt x="290" y="499"/>
                    <a:pt x="320" y="490"/>
                    <a:pt x="347" y="477"/>
                  </a:cubicBezTo>
                  <a:cubicBezTo>
                    <a:pt x="378" y="468"/>
                    <a:pt x="404" y="450"/>
                    <a:pt x="426" y="426"/>
                  </a:cubicBezTo>
                  <a:cubicBezTo>
                    <a:pt x="472" y="378"/>
                    <a:pt x="499" y="314"/>
                    <a:pt x="501" y="248"/>
                  </a:cubicBezTo>
                  <a:lnTo>
                    <a:pt x="492" y="182"/>
                  </a:lnTo>
                  <a:cubicBezTo>
                    <a:pt x="479" y="141"/>
                    <a:pt x="457" y="103"/>
                    <a:pt x="426" y="73"/>
                  </a:cubicBezTo>
                  <a:lnTo>
                    <a:pt x="376" y="33"/>
                  </a:lnTo>
                  <a:cubicBezTo>
                    <a:pt x="338" y="11"/>
                    <a:pt x="294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4" name="Google Shape;4094;p94"/>
            <p:cNvSpPr/>
            <p:nvPr/>
          </p:nvSpPr>
          <p:spPr>
            <a:xfrm>
              <a:off x="6056850" y="4666675"/>
              <a:ext cx="14300" cy="13550"/>
            </a:xfrm>
            <a:custGeom>
              <a:avLst/>
              <a:gdLst/>
              <a:ahLst/>
              <a:cxnLst/>
              <a:rect l="l" t="t" r="r" b="b"/>
              <a:pathLst>
                <a:path w="572" h="542" extrusionOk="0">
                  <a:moveTo>
                    <a:pt x="264" y="0"/>
                  </a:moveTo>
                  <a:cubicBezTo>
                    <a:pt x="243" y="0"/>
                    <a:pt x="222" y="4"/>
                    <a:pt x="203" y="10"/>
                  </a:cubicBezTo>
                  <a:lnTo>
                    <a:pt x="137" y="37"/>
                  </a:lnTo>
                  <a:cubicBezTo>
                    <a:pt x="106" y="54"/>
                    <a:pt x="80" y="78"/>
                    <a:pt x="62" y="107"/>
                  </a:cubicBezTo>
                  <a:cubicBezTo>
                    <a:pt x="38" y="133"/>
                    <a:pt x="21" y="164"/>
                    <a:pt x="14" y="199"/>
                  </a:cubicBezTo>
                  <a:cubicBezTo>
                    <a:pt x="3" y="234"/>
                    <a:pt x="1" y="272"/>
                    <a:pt x="7" y="307"/>
                  </a:cubicBezTo>
                  <a:cubicBezTo>
                    <a:pt x="10" y="342"/>
                    <a:pt x="21" y="377"/>
                    <a:pt x="40" y="408"/>
                  </a:cubicBezTo>
                  <a:lnTo>
                    <a:pt x="82" y="463"/>
                  </a:lnTo>
                  <a:cubicBezTo>
                    <a:pt x="135" y="511"/>
                    <a:pt x="203" y="537"/>
                    <a:pt x="275" y="542"/>
                  </a:cubicBezTo>
                  <a:lnTo>
                    <a:pt x="348" y="531"/>
                  </a:lnTo>
                  <a:cubicBezTo>
                    <a:pt x="392" y="520"/>
                    <a:pt x="434" y="496"/>
                    <a:pt x="466" y="463"/>
                  </a:cubicBezTo>
                  <a:lnTo>
                    <a:pt x="508" y="408"/>
                  </a:lnTo>
                  <a:cubicBezTo>
                    <a:pt x="524" y="380"/>
                    <a:pt x="535" y="350"/>
                    <a:pt x="541" y="319"/>
                  </a:cubicBezTo>
                  <a:lnTo>
                    <a:pt x="541" y="319"/>
                  </a:lnTo>
                  <a:cubicBezTo>
                    <a:pt x="572" y="224"/>
                    <a:pt x="534" y="116"/>
                    <a:pt x="447" y="63"/>
                  </a:cubicBezTo>
                  <a:lnTo>
                    <a:pt x="447" y="63"/>
                  </a:lnTo>
                  <a:cubicBezTo>
                    <a:pt x="436" y="53"/>
                    <a:pt x="423" y="44"/>
                    <a:pt x="409" y="37"/>
                  </a:cubicBezTo>
                  <a:cubicBezTo>
                    <a:pt x="381" y="17"/>
                    <a:pt x="346" y="6"/>
                    <a:pt x="311" y="6"/>
                  </a:cubicBezTo>
                  <a:cubicBezTo>
                    <a:pt x="295" y="2"/>
                    <a:pt x="27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5" name="Google Shape;4095;p94"/>
            <p:cNvSpPr/>
            <p:nvPr/>
          </p:nvSpPr>
          <p:spPr>
            <a:xfrm>
              <a:off x="6078100" y="4666375"/>
              <a:ext cx="14475" cy="14475"/>
            </a:xfrm>
            <a:custGeom>
              <a:avLst/>
              <a:gdLst/>
              <a:ahLst/>
              <a:cxnLst/>
              <a:rect l="l" t="t" r="r" b="b"/>
              <a:pathLst>
                <a:path w="579" h="579" extrusionOk="0">
                  <a:moveTo>
                    <a:pt x="289" y="0"/>
                  </a:moveTo>
                  <a:cubicBezTo>
                    <a:pt x="251" y="0"/>
                    <a:pt x="214" y="9"/>
                    <a:pt x="179" y="27"/>
                  </a:cubicBezTo>
                  <a:cubicBezTo>
                    <a:pt x="73" y="73"/>
                    <a:pt x="5" y="176"/>
                    <a:pt x="1" y="290"/>
                  </a:cubicBezTo>
                  <a:lnTo>
                    <a:pt x="12" y="367"/>
                  </a:lnTo>
                  <a:cubicBezTo>
                    <a:pt x="25" y="415"/>
                    <a:pt x="51" y="459"/>
                    <a:pt x="86" y="494"/>
                  </a:cubicBezTo>
                  <a:lnTo>
                    <a:pt x="146" y="540"/>
                  </a:lnTo>
                  <a:cubicBezTo>
                    <a:pt x="190" y="565"/>
                    <a:pt x="240" y="578"/>
                    <a:pt x="291" y="578"/>
                  </a:cubicBezTo>
                  <a:cubicBezTo>
                    <a:pt x="294" y="578"/>
                    <a:pt x="298" y="578"/>
                    <a:pt x="302" y="578"/>
                  </a:cubicBezTo>
                  <a:cubicBezTo>
                    <a:pt x="336" y="578"/>
                    <a:pt x="371" y="569"/>
                    <a:pt x="401" y="554"/>
                  </a:cubicBezTo>
                  <a:cubicBezTo>
                    <a:pt x="506" y="508"/>
                    <a:pt x="576" y="404"/>
                    <a:pt x="578" y="290"/>
                  </a:cubicBezTo>
                  <a:lnTo>
                    <a:pt x="567" y="213"/>
                  </a:lnTo>
                  <a:cubicBezTo>
                    <a:pt x="554" y="165"/>
                    <a:pt x="528" y="121"/>
                    <a:pt x="493" y="86"/>
                  </a:cubicBezTo>
                  <a:lnTo>
                    <a:pt x="436" y="40"/>
                  </a:lnTo>
                  <a:cubicBezTo>
                    <a:pt x="390" y="16"/>
                    <a:pt x="341" y="0"/>
                    <a:pt x="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6" name="Google Shape;4096;p94"/>
            <p:cNvSpPr/>
            <p:nvPr/>
          </p:nvSpPr>
          <p:spPr>
            <a:xfrm>
              <a:off x="6101825" y="4675875"/>
              <a:ext cx="15125" cy="15075"/>
            </a:xfrm>
            <a:custGeom>
              <a:avLst/>
              <a:gdLst/>
              <a:ahLst/>
              <a:cxnLst/>
              <a:rect l="l" t="t" r="r" b="b"/>
              <a:pathLst>
                <a:path w="605" h="603" extrusionOk="0">
                  <a:moveTo>
                    <a:pt x="301" y="0"/>
                  </a:moveTo>
                  <a:cubicBezTo>
                    <a:pt x="137" y="2"/>
                    <a:pt x="5" y="136"/>
                    <a:pt x="1" y="301"/>
                  </a:cubicBezTo>
                  <a:lnTo>
                    <a:pt x="12" y="382"/>
                  </a:lnTo>
                  <a:cubicBezTo>
                    <a:pt x="25" y="433"/>
                    <a:pt x="51" y="477"/>
                    <a:pt x="88" y="514"/>
                  </a:cubicBezTo>
                  <a:lnTo>
                    <a:pt x="150" y="562"/>
                  </a:lnTo>
                  <a:cubicBezTo>
                    <a:pt x="196" y="589"/>
                    <a:pt x="249" y="602"/>
                    <a:pt x="301" y="602"/>
                  </a:cubicBezTo>
                  <a:cubicBezTo>
                    <a:pt x="305" y="602"/>
                    <a:pt x="309" y="602"/>
                    <a:pt x="313" y="602"/>
                  </a:cubicBezTo>
                  <a:cubicBezTo>
                    <a:pt x="349" y="602"/>
                    <a:pt x="384" y="593"/>
                    <a:pt x="418" y="576"/>
                  </a:cubicBezTo>
                  <a:cubicBezTo>
                    <a:pt x="490" y="549"/>
                    <a:pt x="550" y="490"/>
                    <a:pt x="576" y="417"/>
                  </a:cubicBezTo>
                  <a:cubicBezTo>
                    <a:pt x="596" y="380"/>
                    <a:pt x="604" y="341"/>
                    <a:pt x="604" y="301"/>
                  </a:cubicBezTo>
                  <a:lnTo>
                    <a:pt x="594" y="220"/>
                  </a:lnTo>
                  <a:cubicBezTo>
                    <a:pt x="578" y="169"/>
                    <a:pt x="552" y="125"/>
                    <a:pt x="514" y="88"/>
                  </a:cubicBezTo>
                  <a:lnTo>
                    <a:pt x="455" y="40"/>
                  </a:lnTo>
                  <a:cubicBezTo>
                    <a:pt x="409" y="13"/>
                    <a:pt x="356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7" name="Google Shape;4097;p94"/>
            <p:cNvSpPr/>
            <p:nvPr/>
          </p:nvSpPr>
          <p:spPr>
            <a:xfrm>
              <a:off x="6072975" y="4695800"/>
              <a:ext cx="72525" cy="33000"/>
            </a:xfrm>
            <a:custGeom>
              <a:avLst/>
              <a:gdLst/>
              <a:ahLst/>
              <a:cxnLst/>
              <a:rect l="l" t="t" r="r" b="b"/>
              <a:pathLst>
                <a:path w="2901" h="1320" extrusionOk="0">
                  <a:moveTo>
                    <a:pt x="2811" y="1"/>
                  </a:moveTo>
                  <a:cubicBezTo>
                    <a:pt x="2794" y="1"/>
                    <a:pt x="2777" y="7"/>
                    <a:pt x="2762" y="22"/>
                  </a:cubicBezTo>
                  <a:cubicBezTo>
                    <a:pt x="2615" y="178"/>
                    <a:pt x="2512" y="350"/>
                    <a:pt x="2329" y="475"/>
                  </a:cubicBezTo>
                  <a:cubicBezTo>
                    <a:pt x="2143" y="604"/>
                    <a:pt x="1932" y="699"/>
                    <a:pt x="1726" y="795"/>
                  </a:cubicBezTo>
                  <a:cubicBezTo>
                    <a:pt x="1323" y="981"/>
                    <a:pt x="871" y="1159"/>
                    <a:pt x="417" y="1159"/>
                  </a:cubicBezTo>
                  <a:cubicBezTo>
                    <a:pt x="306" y="1159"/>
                    <a:pt x="195" y="1148"/>
                    <a:pt x="85" y="1125"/>
                  </a:cubicBezTo>
                  <a:cubicBezTo>
                    <a:pt x="80" y="1123"/>
                    <a:pt x="75" y="1123"/>
                    <a:pt x="70" y="1123"/>
                  </a:cubicBezTo>
                  <a:cubicBezTo>
                    <a:pt x="18" y="1123"/>
                    <a:pt x="0" y="1203"/>
                    <a:pt x="59" y="1221"/>
                  </a:cubicBezTo>
                  <a:lnTo>
                    <a:pt x="56" y="1221"/>
                  </a:lnTo>
                  <a:cubicBezTo>
                    <a:pt x="234" y="1290"/>
                    <a:pt x="413" y="1319"/>
                    <a:pt x="590" y="1319"/>
                  </a:cubicBezTo>
                  <a:cubicBezTo>
                    <a:pt x="1007" y="1319"/>
                    <a:pt x="1421" y="1161"/>
                    <a:pt x="1813" y="993"/>
                  </a:cubicBezTo>
                  <a:cubicBezTo>
                    <a:pt x="2053" y="890"/>
                    <a:pt x="2299" y="787"/>
                    <a:pt x="2512" y="635"/>
                  </a:cubicBezTo>
                  <a:cubicBezTo>
                    <a:pt x="2692" y="505"/>
                    <a:pt x="2901" y="317"/>
                    <a:pt x="2890" y="75"/>
                  </a:cubicBezTo>
                  <a:cubicBezTo>
                    <a:pt x="2888" y="33"/>
                    <a:pt x="2850" y="1"/>
                    <a:pt x="2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098" name="Google Shape;4098;p94"/>
            <p:cNvSpPr/>
            <p:nvPr/>
          </p:nvSpPr>
          <p:spPr>
            <a:xfrm>
              <a:off x="6134175" y="4689975"/>
              <a:ext cx="19675" cy="15300"/>
            </a:xfrm>
            <a:custGeom>
              <a:avLst/>
              <a:gdLst/>
              <a:ahLst/>
              <a:cxnLst/>
              <a:rect l="l" t="t" r="r" b="b"/>
              <a:pathLst>
                <a:path w="787" h="612" extrusionOk="0">
                  <a:moveTo>
                    <a:pt x="393" y="1"/>
                  </a:moveTo>
                  <a:cubicBezTo>
                    <a:pt x="0" y="1"/>
                    <a:pt x="0" y="611"/>
                    <a:pt x="393" y="611"/>
                  </a:cubicBezTo>
                  <a:cubicBezTo>
                    <a:pt x="786" y="611"/>
                    <a:pt x="786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4099" name="Google Shape;4099;p94"/>
          <p:cNvGrpSpPr/>
          <p:nvPr/>
        </p:nvGrpSpPr>
        <p:grpSpPr>
          <a:xfrm>
            <a:off x="11048182" y="5496835"/>
            <a:ext cx="621812" cy="888919"/>
            <a:chOff x="5979675" y="4640775"/>
            <a:chExt cx="241875" cy="345775"/>
          </a:xfrm>
        </p:grpSpPr>
        <p:sp>
          <p:nvSpPr>
            <p:cNvPr id="4100" name="Google Shape;4100;p94"/>
            <p:cNvSpPr/>
            <p:nvPr/>
          </p:nvSpPr>
          <p:spPr>
            <a:xfrm>
              <a:off x="6008100" y="4698050"/>
              <a:ext cx="80475" cy="288500"/>
            </a:xfrm>
            <a:custGeom>
              <a:avLst/>
              <a:gdLst/>
              <a:ahLst/>
              <a:cxnLst/>
              <a:rect l="l" t="t" r="r" b="b"/>
              <a:pathLst>
                <a:path w="3219" h="11540" extrusionOk="0">
                  <a:moveTo>
                    <a:pt x="1" y="0"/>
                  </a:moveTo>
                  <a:lnTo>
                    <a:pt x="1" y="0"/>
                  </a:lnTo>
                  <a:cubicBezTo>
                    <a:pt x="859" y="1536"/>
                    <a:pt x="1375" y="3238"/>
                    <a:pt x="1516" y="4992"/>
                  </a:cubicBezTo>
                  <a:cubicBezTo>
                    <a:pt x="1606" y="6126"/>
                    <a:pt x="1538" y="7272"/>
                    <a:pt x="1705" y="8396"/>
                  </a:cubicBezTo>
                  <a:cubicBezTo>
                    <a:pt x="1838" y="9291"/>
                    <a:pt x="2148" y="10201"/>
                    <a:pt x="2725" y="10885"/>
                  </a:cubicBezTo>
                  <a:lnTo>
                    <a:pt x="2725" y="10885"/>
                  </a:lnTo>
                  <a:cubicBezTo>
                    <a:pt x="2210" y="9347"/>
                    <a:pt x="2351" y="7625"/>
                    <a:pt x="2265" y="5981"/>
                  </a:cubicBezTo>
                  <a:cubicBezTo>
                    <a:pt x="2217" y="5078"/>
                    <a:pt x="2096" y="4180"/>
                    <a:pt x="1903" y="3295"/>
                  </a:cubicBezTo>
                  <a:cubicBezTo>
                    <a:pt x="1626" y="2021"/>
                    <a:pt x="1119" y="675"/>
                    <a:pt x="1" y="0"/>
                  </a:cubicBezTo>
                  <a:close/>
                  <a:moveTo>
                    <a:pt x="2725" y="10885"/>
                  </a:moveTo>
                  <a:cubicBezTo>
                    <a:pt x="2799" y="11107"/>
                    <a:pt x="2887" y="11325"/>
                    <a:pt x="2992" y="11539"/>
                  </a:cubicBezTo>
                  <a:lnTo>
                    <a:pt x="3218" y="11359"/>
                  </a:lnTo>
                  <a:cubicBezTo>
                    <a:pt x="3035" y="11218"/>
                    <a:pt x="2872" y="11059"/>
                    <a:pt x="2725" y="1088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1" name="Google Shape;4101;p94"/>
            <p:cNvSpPr/>
            <p:nvPr/>
          </p:nvSpPr>
          <p:spPr>
            <a:xfrm>
              <a:off x="6087325" y="4640775"/>
              <a:ext cx="52850" cy="339950"/>
            </a:xfrm>
            <a:custGeom>
              <a:avLst/>
              <a:gdLst/>
              <a:ahLst/>
              <a:cxnLst/>
              <a:rect l="l" t="t" r="r" b="b"/>
              <a:pathLst>
                <a:path w="2114" h="13598" extrusionOk="0">
                  <a:moveTo>
                    <a:pt x="2076" y="1"/>
                  </a:moveTo>
                  <a:lnTo>
                    <a:pt x="2076" y="1"/>
                  </a:lnTo>
                  <a:cubicBezTo>
                    <a:pt x="475" y="4345"/>
                    <a:pt x="1" y="9023"/>
                    <a:pt x="695" y="13597"/>
                  </a:cubicBezTo>
                  <a:lnTo>
                    <a:pt x="1147" y="13593"/>
                  </a:lnTo>
                  <a:cubicBezTo>
                    <a:pt x="1802" y="9093"/>
                    <a:pt x="2113" y="4549"/>
                    <a:pt x="20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2" name="Google Shape;4102;p94"/>
            <p:cNvSpPr/>
            <p:nvPr/>
          </p:nvSpPr>
          <p:spPr>
            <a:xfrm>
              <a:off x="6133350" y="4694750"/>
              <a:ext cx="88200" cy="291675"/>
            </a:xfrm>
            <a:custGeom>
              <a:avLst/>
              <a:gdLst/>
              <a:ahLst/>
              <a:cxnLst/>
              <a:rect l="l" t="t" r="r" b="b"/>
              <a:pathLst>
                <a:path w="3528" h="11667" extrusionOk="0">
                  <a:moveTo>
                    <a:pt x="3527" y="1"/>
                  </a:moveTo>
                  <a:lnTo>
                    <a:pt x="3527" y="1"/>
                  </a:lnTo>
                  <a:cubicBezTo>
                    <a:pt x="2506" y="925"/>
                    <a:pt x="1845" y="2199"/>
                    <a:pt x="1469" y="3525"/>
                  </a:cubicBezTo>
                  <a:cubicBezTo>
                    <a:pt x="1092" y="4854"/>
                    <a:pt x="984" y="6240"/>
                    <a:pt x="929" y="7619"/>
                  </a:cubicBezTo>
                  <a:cubicBezTo>
                    <a:pt x="874" y="9025"/>
                    <a:pt x="839" y="10538"/>
                    <a:pt x="0" y="11667"/>
                  </a:cubicBezTo>
                  <a:lnTo>
                    <a:pt x="398" y="11530"/>
                  </a:lnTo>
                  <a:cubicBezTo>
                    <a:pt x="1199" y="9925"/>
                    <a:pt x="1775" y="8214"/>
                    <a:pt x="2108" y="6451"/>
                  </a:cubicBezTo>
                  <a:cubicBezTo>
                    <a:pt x="2521" y="4281"/>
                    <a:pt x="2576" y="1995"/>
                    <a:pt x="35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3" name="Google Shape;4103;p94"/>
            <p:cNvSpPr/>
            <p:nvPr/>
          </p:nvSpPr>
          <p:spPr>
            <a:xfrm>
              <a:off x="5979675" y="4815875"/>
              <a:ext cx="46625" cy="169850"/>
            </a:xfrm>
            <a:custGeom>
              <a:avLst/>
              <a:gdLst/>
              <a:ahLst/>
              <a:cxnLst/>
              <a:rect l="l" t="t" r="r" b="b"/>
              <a:pathLst>
                <a:path w="1865" h="6794" extrusionOk="0">
                  <a:moveTo>
                    <a:pt x="378" y="0"/>
                  </a:moveTo>
                  <a:lnTo>
                    <a:pt x="378" y="0"/>
                  </a:lnTo>
                  <a:cubicBezTo>
                    <a:pt x="0" y="2304"/>
                    <a:pt x="450" y="4737"/>
                    <a:pt x="1627" y="6754"/>
                  </a:cubicBezTo>
                  <a:lnTo>
                    <a:pt x="1746" y="6793"/>
                  </a:lnTo>
                  <a:cubicBezTo>
                    <a:pt x="1865" y="4450"/>
                    <a:pt x="1395" y="2115"/>
                    <a:pt x="3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4" name="Google Shape;4104;p94"/>
            <p:cNvSpPr/>
            <p:nvPr/>
          </p:nvSpPr>
          <p:spPr>
            <a:xfrm>
              <a:off x="6072900" y="4675250"/>
              <a:ext cx="13975" cy="309825"/>
            </a:xfrm>
            <a:custGeom>
              <a:avLst/>
              <a:gdLst/>
              <a:ahLst/>
              <a:cxnLst/>
              <a:rect l="l" t="t" r="r" b="b"/>
              <a:pathLst>
                <a:path w="559" h="12393" extrusionOk="0">
                  <a:moveTo>
                    <a:pt x="480" y="0"/>
                  </a:moveTo>
                  <a:cubicBezTo>
                    <a:pt x="465" y="0"/>
                    <a:pt x="450" y="9"/>
                    <a:pt x="444" y="27"/>
                  </a:cubicBezTo>
                  <a:cubicBezTo>
                    <a:pt x="330" y="412"/>
                    <a:pt x="275" y="827"/>
                    <a:pt x="222" y="1224"/>
                  </a:cubicBezTo>
                  <a:cubicBezTo>
                    <a:pt x="167" y="1622"/>
                    <a:pt x="119" y="2019"/>
                    <a:pt x="84" y="2417"/>
                  </a:cubicBezTo>
                  <a:cubicBezTo>
                    <a:pt x="18" y="3216"/>
                    <a:pt x="5" y="4018"/>
                    <a:pt x="2" y="4817"/>
                  </a:cubicBezTo>
                  <a:cubicBezTo>
                    <a:pt x="0" y="6445"/>
                    <a:pt x="57" y="8072"/>
                    <a:pt x="99" y="9699"/>
                  </a:cubicBezTo>
                  <a:cubicBezTo>
                    <a:pt x="110" y="10156"/>
                    <a:pt x="121" y="10613"/>
                    <a:pt x="132" y="11072"/>
                  </a:cubicBezTo>
                  <a:cubicBezTo>
                    <a:pt x="139" y="11309"/>
                    <a:pt x="143" y="11546"/>
                    <a:pt x="152" y="11786"/>
                  </a:cubicBezTo>
                  <a:cubicBezTo>
                    <a:pt x="156" y="11959"/>
                    <a:pt x="117" y="12216"/>
                    <a:pt x="251" y="12350"/>
                  </a:cubicBezTo>
                  <a:cubicBezTo>
                    <a:pt x="279" y="12378"/>
                    <a:pt x="316" y="12392"/>
                    <a:pt x="354" y="12392"/>
                  </a:cubicBezTo>
                  <a:cubicBezTo>
                    <a:pt x="378" y="12392"/>
                    <a:pt x="402" y="12386"/>
                    <a:pt x="424" y="12374"/>
                  </a:cubicBezTo>
                  <a:cubicBezTo>
                    <a:pt x="502" y="12324"/>
                    <a:pt x="559" y="12192"/>
                    <a:pt x="456" y="12139"/>
                  </a:cubicBezTo>
                  <a:lnTo>
                    <a:pt x="456" y="12139"/>
                  </a:lnTo>
                  <a:cubicBezTo>
                    <a:pt x="456" y="12135"/>
                    <a:pt x="456" y="12132"/>
                    <a:pt x="457" y="12128"/>
                  </a:cubicBezTo>
                  <a:cubicBezTo>
                    <a:pt x="444" y="12086"/>
                    <a:pt x="455" y="12016"/>
                    <a:pt x="453" y="11970"/>
                  </a:cubicBezTo>
                  <a:cubicBezTo>
                    <a:pt x="453" y="11882"/>
                    <a:pt x="450" y="11794"/>
                    <a:pt x="448" y="11707"/>
                  </a:cubicBezTo>
                  <a:cubicBezTo>
                    <a:pt x="444" y="11496"/>
                    <a:pt x="437" y="11283"/>
                    <a:pt x="431" y="11072"/>
                  </a:cubicBezTo>
                  <a:cubicBezTo>
                    <a:pt x="420" y="10668"/>
                    <a:pt x="409" y="10261"/>
                    <a:pt x="395" y="9857"/>
                  </a:cubicBezTo>
                  <a:cubicBezTo>
                    <a:pt x="374" y="9056"/>
                    <a:pt x="352" y="8256"/>
                    <a:pt x="330" y="7455"/>
                  </a:cubicBezTo>
                  <a:cubicBezTo>
                    <a:pt x="286" y="5869"/>
                    <a:pt x="272" y="4290"/>
                    <a:pt x="325" y="2704"/>
                  </a:cubicBezTo>
                  <a:cubicBezTo>
                    <a:pt x="341" y="2263"/>
                    <a:pt x="365" y="1822"/>
                    <a:pt x="395" y="1380"/>
                  </a:cubicBezTo>
                  <a:cubicBezTo>
                    <a:pt x="426" y="932"/>
                    <a:pt x="497" y="484"/>
                    <a:pt x="516" y="36"/>
                  </a:cubicBezTo>
                  <a:cubicBezTo>
                    <a:pt x="516" y="13"/>
                    <a:pt x="498" y="0"/>
                    <a:pt x="4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5" name="Google Shape;4105;p94"/>
            <p:cNvSpPr/>
            <p:nvPr/>
          </p:nvSpPr>
          <p:spPr>
            <a:xfrm>
              <a:off x="6046475" y="4682750"/>
              <a:ext cx="64175" cy="48100"/>
            </a:xfrm>
            <a:custGeom>
              <a:avLst/>
              <a:gdLst/>
              <a:ahLst/>
              <a:cxnLst/>
              <a:rect l="l" t="t" r="r" b="b"/>
              <a:pathLst>
                <a:path w="2567" h="1924" extrusionOk="0">
                  <a:moveTo>
                    <a:pt x="2461" y="0"/>
                  </a:moveTo>
                  <a:cubicBezTo>
                    <a:pt x="2430" y="0"/>
                    <a:pt x="2402" y="14"/>
                    <a:pt x="2388" y="46"/>
                  </a:cubicBezTo>
                  <a:cubicBezTo>
                    <a:pt x="2263" y="338"/>
                    <a:pt x="2179" y="634"/>
                    <a:pt x="2008" y="907"/>
                  </a:cubicBezTo>
                  <a:cubicBezTo>
                    <a:pt x="1835" y="1183"/>
                    <a:pt x="1613" y="1425"/>
                    <a:pt x="1354" y="1620"/>
                  </a:cubicBezTo>
                  <a:cubicBezTo>
                    <a:pt x="1255" y="1694"/>
                    <a:pt x="1127" y="1771"/>
                    <a:pt x="1002" y="1771"/>
                  </a:cubicBezTo>
                  <a:cubicBezTo>
                    <a:pt x="954" y="1771"/>
                    <a:pt x="907" y="1760"/>
                    <a:pt x="862" y="1732"/>
                  </a:cubicBezTo>
                  <a:cubicBezTo>
                    <a:pt x="708" y="1640"/>
                    <a:pt x="611" y="1416"/>
                    <a:pt x="526" y="1267"/>
                  </a:cubicBezTo>
                  <a:cubicBezTo>
                    <a:pt x="339" y="940"/>
                    <a:pt x="185" y="593"/>
                    <a:pt x="69" y="235"/>
                  </a:cubicBezTo>
                  <a:cubicBezTo>
                    <a:pt x="65" y="218"/>
                    <a:pt x="52" y="211"/>
                    <a:pt x="39" y="211"/>
                  </a:cubicBezTo>
                  <a:cubicBezTo>
                    <a:pt x="20" y="211"/>
                    <a:pt x="1" y="227"/>
                    <a:pt x="7" y="252"/>
                  </a:cubicBezTo>
                  <a:lnTo>
                    <a:pt x="7" y="254"/>
                  </a:lnTo>
                  <a:cubicBezTo>
                    <a:pt x="119" y="665"/>
                    <a:pt x="269" y="1074"/>
                    <a:pt x="477" y="1449"/>
                  </a:cubicBezTo>
                  <a:cubicBezTo>
                    <a:pt x="563" y="1605"/>
                    <a:pt x="653" y="1794"/>
                    <a:pt x="820" y="1880"/>
                  </a:cubicBezTo>
                  <a:cubicBezTo>
                    <a:pt x="881" y="1911"/>
                    <a:pt x="946" y="1924"/>
                    <a:pt x="1011" y="1924"/>
                  </a:cubicBezTo>
                  <a:cubicBezTo>
                    <a:pt x="1111" y="1924"/>
                    <a:pt x="1212" y="1894"/>
                    <a:pt x="1301" y="1851"/>
                  </a:cubicBezTo>
                  <a:cubicBezTo>
                    <a:pt x="1635" y="1697"/>
                    <a:pt x="1914" y="1401"/>
                    <a:pt x="2125" y="1109"/>
                  </a:cubicBezTo>
                  <a:cubicBezTo>
                    <a:pt x="2333" y="821"/>
                    <a:pt x="2540" y="454"/>
                    <a:pt x="2564" y="94"/>
                  </a:cubicBezTo>
                  <a:cubicBezTo>
                    <a:pt x="2566" y="39"/>
                    <a:pt x="2511" y="0"/>
                    <a:pt x="246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6" name="Google Shape;4106;p94"/>
            <p:cNvSpPr/>
            <p:nvPr/>
          </p:nvSpPr>
          <p:spPr>
            <a:xfrm>
              <a:off x="6062450" y="4673175"/>
              <a:ext cx="18600" cy="55125"/>
            </a:xfrm>
            <a:custGeom>
              <a:avLst/>
              <a:gdLst/>
              <a:ahLst/>
              <a:cxnLst/>
              <a:rect l="l" t="t" r="r" b="b"/>
              <a:pathLst>
                <a:path w="744" h="2205" extrusionOk="0">
                  <a:moveTo>
                    <a:pt x="83" y="0"/>
                  </a:moveTo>
                  <a:cubicBezTo>
                    <a:pt x="61" y="0"/>
                    <a:pt x="39" y="13"/>
                    <a:pt x="32" y="38"/>
                  </a:cubicBezTo>
                  <a:cubicBezTo>
                    <a:pt x="1" y="126"/>
                    <a:pt x="18" y="227"/>
                    <a:pt x="27" y="319"/>
                  </a:cubicBezTo>
                  <a:cubicBezTo>
                    <a:pt x="36" y="400"/>
                    <a:pt x="45" y="484"/>
                    <a:pt x="60" y="565"/>
                  </a:cubicBezTo>
                  <a:cubicBezTo>
                    <a:pt x="91" y="760"/>
                    <a:pt x="135" y="956"/>
                    <a:pt x="188" y="1145"/>
                  </a:cubicBezTo>
                  <a:cubicBezTo>
                    <a:pt x="236" y="1331"/>
                    <a:pt x="289" y="1518"/>
                    <a:pt x="352" y="1698"/>
                  </a:cubicBezTo>
                  <a:cubicBezTo>
                    <a:pt x="385" y="1788"/>
                    <a:pt x="423" y="1878"/>
                    <a:pt x="460" y="1968"/>
                  </a:cubicBezTo>
                  <a:cubicBezTo>
                    <a:pt x="495" y="2056"/>
                    <a:pt x="524" y="2135"/>
                    <a:pt x="600" y="2192"/>
                  </a:cubicBezTo>
                  <a:cubicBezTo>
                    <a:pt x="612" y="2201"/>
                    <a:pt x="626" y="2205"/>
                    <a:pt x="641" y="2205"/>
                  </a:cubicBezTo>
                  <a:cubicBezTo>
                    <a:pt x="680" y="2205"/>
                    <a:pt x="724" y="2177"/>
                    <a:pt x="730" y="2137"/>
                  </a:cubicBezTo>
                  <a:cubicBezTo>
                    <a:pt x="743" y="2045"/>
                    <a:pt x="710" y="1971"/>
                    <a:pt x="675" y="1887"/>
                  </a:cubicBezTo>
                  <a:cubicBezTo>
                    <a:pt x="638" y="1799"/>
                    <a:pt x="603" y="1707"/>
                    <a:pt x="565" y="1619"/>
                  </a:cubicBezTo>
                  <a:cubicBezTo>
                    <a:pt x="495" y="1452"/>
                    <a:pt x="420" y="1288"/>
                    <a:pt x="359" y="1116"/>
                  </a:cubicBezTo>
                  <a:cubicBezTo>
                    <a:pt x="297" y="949"/>
                    <a:pt x="249" y="776"/>
                    <a:pt x="212" y="602"/>
                  </a:cubicBezTo>
                  <a:cubicBezTo>
                    <a:pt x="194" y="508"/>
                    <a:pt x="179" y="413"/>
                    <a:pt x="170" y="319"/>
                  </a:cubicBezTo>
                  <a:cubicBezTo>
                    <a:pt x="159" y="225"/>
                    <a:pt x="168" y="126"/>
                    <a:pt x="135" y="38"/>
                  </a:cubicBezTo>
                  <a:cubicBezTo>
                    <a:pt x="127" y="13"/>
                    <a:pt x="105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7" name="Google Shape;4107;p94"/>
            <p:cNvSpPr/>
            <p:nvPr/>
          </p:nvSpPr>
          <p:spPr>
            <a:xfrm>
              <a:off x="6038200" y="4683400"/>
              <a:ext cx="12525" cy="12475"/>
            </a:xfrm>
            <a:custGeom>
              <a:avLst/>
              <a:gdLst/>
              <a:ahLst/>
              <a:cxnLst/>
              <a:rect l="l" t="t" r="r" b="b"/>
              <a:pathLst>
                <a:path w="501" h="499" extrusionOk="0">
                  <a:moveTo>
                    <a:pt x="251" y="0"/>
                  </a:moveTo>
                  <a:cubicBezTo>
                    <a:pt x="114" y="2"/>
                    <a:pt x="5" y="112"/>
                    <a:pt x="0" y="250"/>
                  </a:cubicBezTo>
                  <a:lnTo>
                    <a:pt x="9" y="316"/>
                  </a:lnTo>
                  <a:cubicBezTo>
                    <a:pt x="20" y="358"/>
                    <a:pt x="42" y="395"/>
                    <a:pt x="73" y="426"/>
                  </a:cubicBezTo>
                  <a:lnTo>
                    <a:pt x="123" y="466"/>
                  </a:lnTo>
                  <a:cubicBezTo>
                    <a:pt x="163" y="488"/>
                    <a:pt x="207" y="499"/>
                    <a:pt x="251" y="499"/>
                  </a:cubicBezTo>
                  <a:cubicBezTo>
                    <a:pt x="254" y="499"/>
                    <a:pt x="257" y="499"/>
                    <a:pt x="261" y="499"/>
                  </a:cubicBezTo>
                  <a:cubicBezTo>
                    <a:pt x="290" y="499"/>
                    <a:pt x="320" y="490"/>
                    <a:pt x="347" y="477"/>
                  </a:cubicBezTo>
                  <a:cubicBezTo>
                    <a:pt x="378" y="468"/>
                    <a:pt x="404" y="450"/>
                    <a:pt x="426" y="426"/>
                  </a:cubicBezTo>
                  <a:cubicBezTo>
                    <a:pt x="472" y="378"/>
                    <a:pt x="499" y="314"/>
                    <a:pt x="501" y="248"/>
                  </a:cubicBezTo>
                  <a:lnTo>
                    <a:pt x="492" y="182"/>
                  </a:lnTo>
                  <a:cubicBezTo>
                    <a:pt x="479" y="141"/>
                    <a:pt x="457" y="103"/>
                    <a:pt x="426" y="73"/>
                  </a:cubicBezTo>
                  <a:lnTo>
                    <a:pt x="376" y="33"/>
                  </a:lnTo>
                  <a:cubicBezTo>
                    <a:pt x="338" y="11"/>
                    <a:pt x="294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8" name="Google Shape;4108;p94"/>
            <p:cNvSpPr/>
            <p:nvPr/>
          </p:nvSpPr>
          <p:spPr>
            <a:xfrm>
              <a:off x="6056850" y="4666675"/>
              <a:ext cx="14300" cy="13550"/>
            </a:xfrm>
            <a:custGeom>
              <a:avLst/>
              <a:gdLst/>
              <a:ahLst/>
              <a:cxnLst/>
              <a:rect l="l" t="t" r="r" b="b"/>
              <a:pathLst>
                <a:path w="572" h="542" extrusionOk="0">
                  <a:moveTo>
                    <a:pt x="264" y="0"/>
                  </a:moveTo>
                  <a:cubicBezTo>
                    <a:pt x="243" y="0"/>
                    <a:pt x="222" y="4"/>
                    <a:pt x="203" y="10"/>
                  </a:cubicBezTo>
                  <a:lnTo>
                    <a:pt x="137" y="37"/>
                  </a:lnTo>
                  <a:cubicBezTo>
                    <a:pt x="106" y="54"/>
                    <a:pt x="80" y="78"/>
                    <a:pt x="62" y="107"/>
                  </a:cubicBezTo>
                  <a:cubicBezTo>
                    <a:pt x="38" y="133"/>
                    <a:pt x="21" y="164"/>
                    <a:pt x="14" y="199"/>
                  </a:cubicBezTo>
                  <a:cubicBezTo>
                    <a:pt x="3" y="234"/>
                    <a:pt x="1" y="272"/>
                    <a:pt x="7" y="307"/>
                  </a:cubicBezTo>
                  <a:cubicBezTo>
                    <a:pt x="10" y="342"/>
                    <a:pt x="21" y="377"/>
                    <a:pt x="40" y="408"/>
                  </a:cubicBezTo>
                  <a:lnTo>
                    <a:pt x="82" y="463"/>
                  </a:lnTo>
                  <a:cubicBezTo>
                    <a:pt x="135" y="511"/>
                    <a:pt x="203" y="537"/>
                    <a:pt x="275" y="542"/>
                  </a:cubicBezTo>
                  <a:lnTo>
                    <a:pt x="348" y="531"/>
                  </a:lnTo>
                  <a:cubicBezTo>
                    <a:pt x="392" y="520"/>
                    <a:pt x="434" y="496"/>
                    <a:pt x="466" y="463"/>
                  </a:cubicBezTo>
                  <a:lnTo>
                    <a:pt x="508" y="408"/>
                  </a:lnTo>
                  <a:cubicBezTo>
                    <a:pt x="524" y="380"/>
                    <a:pt x="535" y="350"/>
                    <a:pt x="541" y="319"/>
                  </a:cubicBezTo>
                  <a:lnTo>
                    <a:pt x="541" y="319"/>
                  </a:lnTo>
                  <a:cubicBezTo>
                    <a:pt x="572" y="224"/>
                    <a:pt x="534" y="116"/>
                    <a:pt x="447" y="63"/>
                  </a:cubicBezTo>
                  <a:lnTo>
                    <a:pt x="447" y="63"/>
                  </a:lnTo>
                  <a:cubicBezTo>
                    <a:pt x="436" y="53"/>
                    <a:pt x="423" y="44"/>
                    <a:pt x="409" y="37"/>
                  </a:cubicBezTo>
                  <a:cubicBezTo>
                    <a:pt x="381" y="17"/>
                    <a:pt x="346" y="6"/>
                    <a:pt x="311" y="6"/>
                  </a:cubicBezTo>
                  <a:cubicBezTo>
                    <a:pt x="295" y="2"/>
                    <a:pt x="279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09" name="Google Shape;4109;p94"/>
            <p:cNvSpPr/>
            <p:nvPr/>
          </p:nvSpPr>
          <p:spPr>
            <a:xfrm>
              <a:off x="6078100" y="4666375"/>
              <a:ext cx="14475" cy="14475"/>
            </a:xfrm>
            <a:custGeom>
              <a:avLst/>
              <a:gdLst/>
              <a:ahLst/>
              <a:cxnLst/>
              <a:rect l="l" t="t" r="r" b="b"/>
              <a:pathLst>
                <a:path w="579" h="579" extrusionOk="0">
                  <a:moveTo>
                    <a:pt x="289" y="0"/>
                  </a:moveTo>
                  <a:cubicBezTo>
                    <a:pt x="251" y="0"/>
                    <a:pt x="214" y="9"/>
                    <a:pt x="179" y="27"/>
                  </a:cubicBezTo>
                  <a:cubicBezTo>
                    <a:pt x="73" y="73"/>
                    <a:pt x="5" y="176"/>
                    <a:pt x="1" y="290"/>
                  </a:cubicBezTo>
                  <a:lnTo>
                    <a:pt x="12" y="367"/>
                  </a:lnTo>
                  <a:cubicBezTo>
                    <a:pt x="25" y="415"/>
                    <a:pt x="51" y="459"/>
                    <a:pt x="86" y="494"/>
                  </a:cubicBezTo>
                  <a:lnTo>
                    <a:pt x="146" y="540"/>
                  </a:lnTo>
                  <a:cubicBezTo>
                    <a:pt x="190" y="565"/>
                    <a:pt x="240" y="578"/>
                    <a:pt x="291" y="578"/>
                  </a:cubicBezTo>
                  <a:cubicBezTo>
                    <a:pt x="294" y="578"/>
                    <a:pt x="298" y="578"/>
                    <a:pt x="302" y="578"/>
                  </a:cubicBezTo>
                  <a:cubicBezTo>
                    <a:pt x="336" y="578"/>
                    <a:pt x="371" y="569"/>
                    <a:pt x="401" y="554"/>
                  </a:cubicBezTo>
                  <a:cubicBezTo>
                    <a:pt x="506" y="508"/>
                    <a:pt x="576" y="404"/>
                    <a:pt x="578" y="290"/>
                  </a:cubicBezTo>
                  <a:lnTo>
                    <a:pt x="567" y="213"/>
                  </a:lnTo>
                  <a:cubicBezTo>
                    <a:pt x="554" y="165"/>
                    <a:pt x="528" y="121"/>
                    <a:pt x="493" y="86"/>
                  </a:cubicBezTo>
                  <a:lnTo>
                    <a:pt x="436" y="40"/>
                  </a:lnTo>
                  <a:cubicBezTo>
                    <a:pt x="390" y="16"/>
                    <a:pt x="341" y="0"/>
                    <a:pt x="2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10" name="Google Shape;4110;p94"/>
            <p:cNvSpPr/>
            <p:nvPr/>
          </p:nvSpPr>
          <p:spPr>
            <a:xfrm>
              <a:off x="6101825" y="4675875"/>
              <a:ext cx="15125" cy="15075"/>
            </a:xfrm>
            <a:custGeom>
              <a:avLst/>
              <a:gdLst/>
              <a:ahLst/>
              <a:cxnLst/>
              <a:rect l="l" t="t" r="r" b="b"/>
              <a:pathLst>
                <a:path w="605" h="603" extrusionOk="0">
                  <a:moveTo>
                    <a:pt x="301" y="0"/>
                  </a:moveTo>
                  <a:cubicBezTo>
                    <a:pt x="137" y="2"/>
                    <a:pt x="5" y="136"/>
                    <a:pt x="1" y="301"/>
                  </a:cubicBezTo>
                  <a:lnTo>
                    <a:pt x="12" y="382"/>
                  </a:lnTo>
                  <a:cubicBezTo>
                    <a:pt x="25" y="433"/>
                    <a:pt x="51" y="477"/>
                    <a:pt x="88" y="514"/>
                  </a:cubicBezTo>
                  <a:lnTo>
                    <a:pt x="150" y="562"/>
                  </a:lnTo>
                  <a:cubicBezTo>
                    <a:pt x="196" y="589"/>
                    <a:pt x="249" y="602"/>
                    <a:pt x="301" y="602"/>
                  </a:cubicBezTo>
                  <a:cubicBezTo>
                    <a:pt x="305" y="602"/>
                    <a:pt x="309" y="602"/>
                    <a:pt x="313" y="602"/>
                  </a:cubicBezTo>
                  <a:cubicBezTo>
                    <a:pt x="349" y="602"/>
                    <a:pt x="384" y="593"/>
                    <a:pt x="418" y="576"/>
                  </a:cubicBezTo>
                  <a:cubicBezTo>
                    <a:pt x="490" y="549"/>
                    <a:pt x="550" y="490"/>
                    <a:pt x="576" y="417"/>
                  </a:cubicBezTo>
                  <a:cubicBezTo>
                    <a:pt x="596" y="380"/>
                    <a:pt x="604" y="341"/>
                    <a:pt x="604" y="301"/>
                  </a:cubicBezTo>
                  <a:lnTo>
                    <a:pt x="594" y="220"/>
                  </a:lnTo>
                  <a:cubicBezTo>
                    <a:pt x="578" y="169"/>
                    <a:pt x="552" y="125"/>
                    <a:pt x="514" y="88"/>
                  </a:cubicBezTo>
                  <a:lnTo>
                    <a:pt x="455" y="40"/>
                  </a:lnTo>
                  <a:cubicBezTo>
                    <a:pt x="409" y="13"/>
                    <a:pt x="356" y="0"/>
                    <a:pt x="3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11" name="Google Shape;4111;p94"/>
            <p:cNvSpPr/>
            <p:nvPr/>
          </p:nvSpPr>
          <p:spPr>
            <a:xfrm>
              <a:off x="6072975" y="4695800"/>
              <a:ext cx="72525" cy="33000"/>
            </a:xfrm>
            <a:custGeom>
              <a:avLst/>
              <a:gdLst/>
              <a:ahLst/>
              <a:cxnLst/>
              <a:rect l="l" t="t" r="r" b="b"/>
              <a:pathLst>
                <a:path w="2901" h="1320" extrusionOk="0">
                  <a:moveTo>
                    <a:pt x="2811" y="1"/>
                  </a:moveTo>
                  <a:cubicBezTo>
                    <a:pt x="2794" y="1"/>
                    <a:pt x="2777" y="7"/>
                    <a:pt x="2762" y="22"/>
                  </a:cubicBezTo>
                  <a:cubicBezTo>
                    <a:pt x="2615" y="178"/>
                    <a:pt x="2512" y="350"/>
                    <a:pt x="2329" y="475"/>
                  </a:cubicBezTo>
                  <a:cubicBezTo>
                    <a:pt x="2143" y="604"/>
                    <a:pt x="1932" y="699"/>
                    <a:pt x="1726" y="795"/>
                  </a:cubicBezTo>
                  <a:cubicBezTo>
                    <a:pt x="1323" y="981"/>
                    <a:pt x="871" y="1159"/>
                    <a:pt x="417" y="1159"/>
                  </a:cubicBezTo>
                  <a:cubicBezTo>
                    <a:pt x="306" y="1159"/>
                    <a:pt x="195" y="1148"/>
                    <a:pt x="85" y="1125"/>
                  </a:cubicBezTo>
                  <a:cubicBezTo>
                    <a:pt x="80" y="1123"/>
                    <a:pt x="75" y="1123"/>
                    <a:pt x="70" y="1123"/>
                  </a:cubicBezTo>
                  <a:cubicBezTo>
                    <a:pt x="18" y="1123"/>
                    <a:pt x="0" y="1203"/>
                    <a:pt x="59" y="1221"/>
                  </a:cubicBezTo>
                  <a:lnTo>
                    <a:pt x="56" y="1221"/>
                  </a:lnTo>
                  <a:cubicBezTo>
                    <a:pt x="234" y="1290"/>
                    <a:pt x="413" y="1319"/>
                    <a:pt x="590" y="1319"/>
                  </a:cubicBezTo>
                  <a:cubicBezTo>
                    <a:pt x="1007" y="1319"/>
                    <a:pt x="1421" y="1161"/>
                    <a:pt x="1813" y="993"/>
                  </a:cubicBezTo>
                  <a:cubicBezTo>
                    <a:pt x="2053" y="890"/>
                    <a:pt x="2299" y="787"/>
                    <a:pt x="2512" y="635"/>
                  </a:cubicBezTo>
                  <a:cubicBezTo>
                    <a:pt x="2692" y="505"/>
                    <a:pt x="2901" y="317"/>
                    <a:pt x="2890" y="75"/>
                  </a:cubicBezTo>
                  <a:cubicBezTo>
                    <a:pt x="2888" y="33"/>
                    <a:pt x="2850" y="1"/>
                    <a:pt x="2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4112" name="Google Shape;4112;p94"/>
            <p:cNvSpPr/>
            <p:nvPr/>
          </p:nvSpPr>
          <p:spPr>
            <a:xfrm>
              <a:off x="6134175" y="4689975"/>
              <a:ext cx="19675" cy="15300"/>
            </a:xfrm>
            <a:custGeom>
              <a:avLst/>
              <a:gdLst/>
              <a:ahLst/>
              <a:cxnLst/>
              <a:rect l="l" t="t" r="r" b="b"/>
              <a:pathLst>
                <a:path w="787" h="612" extrusionOk="0">
                  <a:moveTo>
                    <a:pt x="393" y="1"/>
                  </a:moveTo>
                  <a:cubicBezTo>
                    <a:pt x="0" y="1"/>
                    <a:pt x="0" y="611"/>
                    <a:pt x="393" y="611"/>
                  </a:cubicBezTo>
                  <a:cubicBezTo>
                    <a:pt x="786" y="611"/>
                    <a:pt x="786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3" name="Titel 2">
            <a:extLst>
              <a:ext uri="{FF2B5EF4-FFF2-40B4-BE49-F238E27FC236}">
                <a16:creationId xmlns:a16="http://schemas.microsoft.com/office/drawing/2014/main" id="{E3D409C7-841E-472A-8A1D-9AEF140EC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582300" y="720000"/>
            <a:ext cx="5844600" cy="1354000"/>
          </a:xfrm>
        </p:spPr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B85D49C-2E47-4ED4-B221-89819E9F511B}"/>
              </a:ext>
            </a:extLst>
          </p:cNvPr>
          <p:cNvSpPr/>
          <p:nvPr/>
        </p:nvSpPr>
        <p:spPr>
          <a:xfrm>
            <a:off x="2582300" y="4437880"/>
            <a:ext cx="3547902" cy="194408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57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>
          <a:extLst>
            <a:ext uri="{FF2B5EF4-FFF2-40B4-BE49-F238E27FC236}">
              <a16:creationId xmlns:a16="http://schemas.microsoft.com/office/drawing/2014/main" id="{DA3E29FB-91B7-3B2A-43DB-45B2C944E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38">
            <a:extLst>
              <a:ext uri="{FF2B5EF4-FFF2-40B4-BE49-F238E27FC236}">
                <a16:creationId xmlns:a16="http://schemas.microsoft.com/office/drawing/2014/main" id="{4A15CE64-935E-182F-8B8D-E1C44C294B9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 flipH="1">
            <a:off x="3934044" y="1522106"/>
            <a:ext cx="5052365" cy="138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rgbClr val="69A1C2"/>
                </a:solidFill>
                <a:latin typeface="Broadway" panose="04040905080B02020502" pitchFamily="82" charset="0"/>
              </a:rPr>
              <a:t>Vandaag</a:t>
            </a:r>
            <a:endParaRPr dirty="0">
              <a:solidFill>
                <a:srgbClr val="69A1C2"/>
              </a:solidFill>
              <a:latin typeface="Broadway" panose="04040905080B02020502" pitchFamily="82" charset="0"/>
            </a:endParaRPr>
          </a:p>
        </p:txBody>
      </p:sp>
      <p:cxnSp>
        <p:nvCxnSpPr>
          <p:cNvPr id="540" name="Google Shape;540;p38">
            <a:extLst>
              <a:ext uri="{FF2B5EF4-FFF2-40B4-BE49-F238E27FC236}">
                <a16:creationId xmlns:a16="http://schemas.microsoft.com/office/drawing/2014/main" id="{8EE32200-C2EA-E6B4-1E8E-53BD1595C144}"/>
              </a:ext>
            </a:extLst>
          </p:cNvPr>
          <p:cNvCxnSpPr/>
          <p:nvPr/>
        </p:nvCxnSpPr>
        <p:spPr>
          <a:xfrm>
            <a:off x="4513852" y="2867211"/>
            <a:ext cx="34796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</p:cxnSp>
      <p:grpSp>
        <p:nvGrpSpPr>
          <p:cNvPr id="541" name="Google Shape;541;p38">
            <a:extLst>
              <a:ext uri="{FF2B5EF4-FFF2-40B4-BE49-F238E27FC236}">
                <a16:creationId xmlns:a16="http://schemas.microsoft.com/office/drawing/2014/main" id="{5F5EB44E-3DC4-1A24-BEEB-04D7C61D0CB1}"/>
              </a:ext>
            </a:extLst>
          </p:cNvPr>
          <p:cNvGrpSpPr/>
          <p:nvPr/>
        </p:nvGrpSpPr>
        <p:grpSpPr>
          <a:xfrm>
            <a:off x="299697" y="679462"/>
            <a:ext cx="5054433" cy="1930012"/>
            <a:chOff x="224772" y="509596"/>
            <a:chExt cx="3790825" cy="1447509"/>
          </a:xfrm>
        </p:grpSpPr>
        <p:grpSp>
          <p:nvGrpSpPr>
            <p:cNvPr id="542" name="Google Shape;542;p38">
              <a:extLst>
                <a:ext uri="{FF2B5EF4-FFF2-40B4-BE49-F238E27FC236}">
                  <a16:creationId xmlns:a16="http://schemas.microsoft.com/office/drawing/2014/main" id="{766A0FCF-6FFA-9A51-4B5A-106A2DB3C138}"/>
                </a:ext>
              </a:extLst>
            </p:cNvPr>
            <p:cNvGrpSpPr/>
            <p:nvPr/>
          </p:nvGrpSpPr>
          <p:grpSpPr>
            <a:xfrm>
              <a:off x="2219922" y="1563358"/>
              <a:ext cx="239200" cy="60809"/>
              <a:chOff x="2701150" y="1792225"/>
              <a:chExt cx="37075" cy="9425"/>
            </a:xfrm>
          </p:grpSpPr>
          <p:sp>
            <p:nvSpPr>
              <p:cNvPr id="543" name="Google Shape;543;p38">
                <a:extLst>
                  <a:ext uri="{FF2B5EF4-FFF2-40B4-BE49-F238E27FC236}">
                    <a16:creationId xmlns:a16="http://schemas.microsoft.com/office/drawing/2014/main" id="{5310B0C0-0919-033D-6A10-B65B119C1247}"/>
                  </a:ext>
                </a:extLst>
              </p:cNvPr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544" name="Google Shape;544;p38">
                <a:extLst>
                  <a:ext uri="{FF2B5EF4-FFF2-40B4-BE49-F238E27FC236}">
                    <a16:creationId xmlns:a16="http://schemas.microsoft.com/office/drawing/2014/main" id="{A0807B19-F473-0931-5D2F-46AF66B04EAE}"/>
                  </a:ext>
                </a:extLst>
              </p:cNvPr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</p:grpSp>
        <p:grpSp>
          <p:nvGrpSpPr>
            <p:cNvPr id="545" name="Google Shape;545;p38">
              <a:extLst>
                <a:ext uri="{FF2B5EF4-FFF2-40B4-BE49-F238E27FC236}">
                  <a16:creationId xmlns:a16="http://schemas.microsoft.com/office/drawing/2014/main" id="{60784C2C-84B2-AC08-175D-D39D971E3FC6}"/>
                </a:ext>
              </a:extLst>
            </p:cNvPr>
            <p:cNvGrpSpPr/>
            <p:nvPr/>
          </p:nvGrpSpPr>
          <p:grpSpPr>
            <a:xfrm>
              <a:off x="3776397" y="509596"/>
              <a:ext cx="239200" cy="60809"/>
              <a:chOff x="2701150" y="1792225"/>
              <a:chExt cx="37075" cy="9425"/>
            </a:xfrm>
          </p:grpSpPr>
          <p:sp>
            <p:nvSpPr>
              <p:cNvPr id="546" name="Google Shape;546;p38">
                <a:extLst>
                  <a:ext uri="{FF2B5EF4-FFF2-40B4-BE49-F238E27FC236}">
                    <a16:creationId xmlns:a16="http://schemas.microsoft.com/office/drawing/2014/main" id="{B0FE45CD-7D7E-A07C-619C-2F1715A66774}"/>
                  </a:ext>
                </a:extLst>
              </p:cNvPr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547" name="Google Shape;547;p38">
                <a:extLst>
                  <a:ext uri="{FF2B5EF4-FFF2-40B4-BE49-F238E27FC236}">
                    <a16:creationId xmlns:a16="http://schemas.microsoft.com/office/drawing/2014/main" id="{8BBC964A-265D-2EE4-CA45-CBE282E9F3D7}"/>
                  </a:ext>
                </a:extLst>
              </p:cNvPr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</p:grpSp>
        <p:grpSp>
          <p:nvGrpSpPr>
            <p:cNvPr id="548" name="Google Shape;548;p38">
              <a:extLst>
                <a:ext uri="{FF2B5EF4-FFF2-40B4-BE49-F238E27FC236}">
                  <a16:creationId xmlns:a16="http://schemas.microsoft.com/office/drawing/2014/main" id="{EDCAC2E8-8C47-E92E-A89A-8D5FD47330A8}"/>
                </a:ext>
              </a:extLst>
            </p:cNvPr>
            <p:cNvGrpSpPr/>
            <p:nvPr/>
          </p:nvGrpSpPr>
          <p:grpSpPr>
            <a:xfrm>
              <a:off x="224772" y="1896296"/>
              <a:ext cx="239200" cy="60809"/>
              <a:chOff x="2701150" y="1792225"/>
              <a:chExt cx="37075" cy="9425"/>
            </a:xfrm>
          </p:grpSpPr>
          <p:sp>
            <p:nvSpPr>
              <p:cNvPr id="549" name="Google Shape;549;p38">
                <a:extLst>
                  <a:ext uri="{FF2B5EF4-FFF2-40B4-BE49-F238E27FC236}">
                    <a16:creationId xmlns:a16="http://schemas.microsoft.com/office/drawing/2014/main" id="{F6F845E5-1BAD-0F4D-1914-B17591531750}"/>
                  </a:ext>
                </a:extLst>
              </p:cNvPr>
              <p:cNvSpPr/>
              <p:nvPr/>
            </p:nvSpPr>
            <p:spPr>
              <a:xfrm>
                <a:off x="2701150" y="1792225"/>
                <a:ext cx="19100" cy="5050"/>
              </a:xfrm>
              <a:custGeom>
                <a:avLst/>
                <a:gdLst/>
                <a:ahLst/>
                <a:cxnLst/>
                <a:rect l="l" t="t" r="r" b="b"/>
                <a:pathLst>
                  <a:path w="764" h="202" extrusionOk="0">
                    <a:moveTo>
                      <a:pt x="673" y="1"/>
                    </a:moveTo>
                    <a:cubicBezTo>
                      <a:pt x="659" y="1"/>
                      <a:pt x="644" y="3"/>
                      <a:pt x="630" y="4"/>
                    </a:cubicBezTo>
                    <a:cubicBezTo>
                      <a:pt x="604" y="6"/>
                      <a:pt x="577" y="8"/>
                      <a:pt x="552" y="10"/>
                    </a:cubicBezTo>
                    <a:cubicBezTo>
                      <a:pt x="492" y="17"/>
                      <a:pt x="433" y="26"/>
                      <a:pt x="373" y="35"/>
                    </a:cubicBezTo>
                    <a:cubicBezTo>
                      <a:pt x="264" y="51"/>
                      <a:pt x="155" y="70"/>
                      <a:pt x="45" y="87"/>
                    </a:cubicBezTo>
                    <a:cubicBezTo>
                      <a:pt x="17" y="91"/>
                      <a:pt x="0" y="125"/>
                      <a:pt x="4" y="150"/>
                    </a:cubicBezTo>
                    <a:cubicBezTo>
                      <a:pt x="7" y="175"/>
                      <a:pt x="31" y="201"/>
                      <a:pt x="58" y="201"/>
                    </a:cubicBezTo>
                    <a:cubicBezTo>
                      <a:pt x="59" y="201"/>
                      <a:pt x="60" y="201"/>
                      <a:pt x="61" y="201"/>
                    </a:cubicBezTo>
                    <a:cubicBezTo>
                      <a:pt x="171" y="190"/>
                      <a:pt x="281" y="179"/>
                      <a:pt x="392" y="168"/>
                    </a:cubicBezTo>
                    <a:cubicBezTo>
                      <a:pt x="448" y="162"/>
                      <a:pt x="505" y="155"/>
                      <a:pt x="561" y="147"/>
                    </a:cubicBezTo>
                    <a:cubicBezTo>
                      <a:pt x="590" y="143"/>
                      <a:pt x="619" y="138"/>
                      <a:pt x="647" y="133"/>
                    </a:cubicBezTo>
                    <a:cubicBezTo>
                      <a:pt x="662" y="131"/>
                      <a:pt x="676" y="129"/>
                      <a:pt x="690" y="125"/>
                    </a:cubicBezTo>
                    <a:cubicBezTo>
                      <a:pt x="708" y="120"/>
                      <a:pt x="725" y="111"/>
                      <a:pt x="738" y="97"/>
                    </a:cubicBezTo>
                    <a:cubicBezTo>
                      <a:pt x="764" y="78"/>
                      <a:pt x="757" y="28"/>
                      <a:pt x="728" y="16"/>
                    </a:cubicBezTo>
                    <a:cubicBezTo>
                      <a:pt x="711" y="6"/>
                      <a:pt x="692" y="2"/>
                      <a:pt x="67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  <p:sp>
            <p:nvSpPr>
              <p:cNvPr id="550" name="Google Shape;550;p38">
                <a:extLst>
                  <a:ext uri="{FF2B5EF4-FFF2-40B4-BE49-F238E27FC236}">
                    <a16:creationId xmlns:a16="http://schemas.microsoft.com/office/drawing/2014/main" id="{DE56A8C7-B13E-F8B9-7DCB-C5B49D897614}"/>
                  </a:ext>
                </a:extLst>
              </p:cNvPr>
              <p:cNvSpPr/>
              <p:nvPr/>
            </p:nvSpPr>
            <p:spPr>
              <a:xfrm>
                <a:off x="2720900" y="1795025"/>
                <a:ext cx="17325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693" h="265" extrusionOk="0">
                    <a:moveTo>
                      <a:pt x="590" y="0"/>
                    </a:moveTo>
                    <a:cubicBezTo>
                      <a:pt x="573" y="3"/>
                      <a:pt x="557" y="5"/>
                      <a:pt x="541" y="10"/>
                    </a:cubicBezTo>
                    <a:lnTo>
                      <a:pt x="471" y="23"/>
                    </a:lnTo>
                    <a:cubicBezTo>
                      <a:pt x="426" y="34"/>
                      <a:pt x="380" y="43"/>
                      <a:pt x="335" y="54"/>
                    </a:cubicBezTo>
                    <a:lnTo>
                      <a:pt x="62" y="121"/>
                    </a:lnTo>
                    <a:cubicBezTo>
                      <a:pt x="23" y="133"/>
                      <a:pt x="0" y="172"/>
                      <a:pt x="11" y="211"/>
                    </a:cubicBezTo>
                    <a:cubicBezTo>
                      <a:pt x="20" y="244"/>
                      <a:pt x="51" y="265"/>
                      <a:pt x="83" y="265"/>
                    </a:cubicBezTo>
                    <a:cubicBezTo>
                      <a:pt x="89" y="265"/>
                      <a:pt x="94" y="264"/>
                      <a:pt x="100" y="263"/>
                    </a:cubicBezTo>
                    <a:lnTo>
                      <a:pt x="100" y="264"/>
                    </a:lnTo>
                    <a:lnTo>
                      <a:pt x="377" y="204"/>
                    </a:lnTo>
                    <a:cubicBezTo>
                      <a:pt x="423" y="195"/>
                      <a:pt x="468" y="185"/>
                      <a:pt x="512" y="173"/>
                    </a:cubicBezTo>
                    <a:lnTo>
                      <a:pt x="581" y="156"/>
                    </a:lnTo>
                    <a:cubicBezTo>
                      <a:pt x="608" y="150"/>
                      <a:pt x="633" y="139"/>
                      <a:pt x="656" y="124"/>
                    </a:cubicBezTo>
                    <a:cubicBezTo>
                      <a:pt x="680" y="109"/>
                      <a:pt x="692" y="79"/>
                      <a:pt x="685" y="51"/>
                    </a:cubicBezTo>
                    <a:cubicBezTo>
                      <a:pt x="676" y="25"/>
                      <a:pt x="652" y="6"/>
                      <a:pt x="624" y="5"/>
                    </a:cubicBezTo>
                    <a:cubicBezTo>
                      <a:pt x="613" y="3"/>
                      <a:pt x="601" y="2"/>
                      <a:pt x="59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867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89"/>
              </a:p>
            </p:txBody>
          </p:sp>
        </p:grpSp>
      </p:grpSp>
      <p:grpSp>
        <p:nvGrpSpPr>
          <p:cNvPr id="606" name="Google Shape;606;p38">
            <a:extLst>
              <a:ext uri="{FF2B5EF4-FFF2-40B4-BE49-F238E27FC236}">
                <a16:creationId xmlns:a16="http://schemas.microsoft.com/office/drawing/2014/main" id="{CA48F55B-3633-B7B4-507F-D75ECBCE58D6}"/>
              </a:ext>
            </a:extLst>
          </p:cNvPr>
          <p:cNvGrpSpPr/>
          <p:nvPr/>
        </p:nvGrpSpPr>
        <p:grpSpPr>
          <a:xfrm>
            <a:off x="9476426" y="533615"/>
            <a:ext cx="2045329" cy="3326709"/>
            <a:chOff x="6362575" y="3991175"/>
            <a:chExt cx="336425" cy="510075"/>
          </a:xfrm>
        </p:grpSpPr>
        <p:sp>
          <p:nvSpPr>
            <p:cNvPr id="607" name="Google Shape;607;p38">
              <a:extLst>
                <a:ext uri="{FF2B5EF4-FFF2-40B4-BE49-F238E27FC236}">
                  <a16:creationId xmlns:a16="http://schemas.microsoft.com/office/drawing/2014/main" id="{7D919C5A-4590-A671-8783-5F6D4D4D1B17}"/>
                </a:ext>
              </a:extLst>
            </p:cNvPr>
            <p:cNvSpPr/>
            <p:nvPr/>
          </p:nvSpPr>
          <p:spPr>
            <a:xfrm>
              <a:off x="6545950" y="4311575"/>
              <a:ext cx="22250" cy="185825"/>
            </a:xfrm>
            <a:custGeom>
              <a:avLst/>
              <a:gdLst/>
              <a:ahLst/>
              <a:cxnLst/>
              <a:rect l="l" t="t" r="r" b="b"/>
              <a:pathLst>
                <a:path w="890" h="7433" extrusionOk="0">
                  <a:moveTo>
                    <a:pt x="729" y="1"/>
                  </a:moveTo>
                  <a:lnTo>
                    <a:pt x="729" y="1"/>
                  </a:lnTo>
                  <a:cubicBezTo>
                    <a:pt x="180" y="2414"/>
                    <a:pt x="0" y="4898"/>
                    <a:pt x="198" y="7364"/>
                  </a:cubicBezTo>
                  <a:lnTo>
                    <a:pt x="459" y="7432"/>
                  </a:lnTo>
                  <a:cubicBezTo>
                    <a:pt x="800" y="4971"/>
                    <a:pt x="890" y="2480"/>
                    <a:pt x="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08" name="Google Shape;608;p38">
              <a:extLst>
                <a:ext uri="{FF2B5EF4-FFF2-40B4-BE49-F238E27FC236}">
                  <a16:creationId xmlns:a16="http://schemas.microsoft.com/office/drawing/2014/main" id="{3AC3B3D0-205C-0EB2-90D4-B1C6565269D0}"/>
                </a:ext>
              </a:extLst>
            </p:cNvPr>
            <p:cNvSpPr/>
            <p:nvPr/>
          </p:nvSpPr>
          <p:spPr>
            <a:xfrm>
              <a:off x="6461950" y="4313175"/>
              <a:ext cx="50100" cy="186200"/>
            </a:xfrm>
            <a:custGeom>
              <a:avLst/>
              <a:gdLst/>
              <a:ahLst/>
              <a:cxnLst/>
              <a:rect l="l" t="t" r="r" b="b"/>
              <a:pathLst>
                <a:path w="2004" h="7448" extrusionOk="0">
                  <a:moveTo>
                    <a:pt x="0" y="0"/>
                  </a:moveTo>
                  <a:lnTo>
                    <a:pt x="0" y="0"/>
                  </a:lnTo>
                  <a:cubicBezTo>
                    <a:pt x="668" y="2447"/>
                    <a:pt x="1294" y="4902"/>
                    <a:pt x="1880" y="7368"/>
                  </a:cubicBezTo>
                  <a:lnTo>
                    <a:pt x="1997" y="7448"/>
                  </a:lnTo>
                  <a:cubicBezTo>
                    <a:pt x="2003" y="5945"/>
                    <a:pt x="1836" y="4448"/>
                    <a:pt x="1496" y="2983"/>
                  </a:cubicBezTo>
                  <a:cubicBezTo>
                    <a:pt x="1239" y="1882"/>
                    <a:pt x="852" y="74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09" name="Google Shape;609;p38">
              <a:extLst>
                <a:ext uri="{FF2B5EF4-FFF2-40B4-BE49-F238E27FC236}">
                  <a16:creationId xmlns:a16="http://schemas.microsoft.com/office/drawing/2014/main" id="{2748AF4D-A11F-3885-DE46-14AB8817E9FA}"/>
                </a:ext>
              </a:extLst>
            </p:cNvPr>
            <p:cNvSpPr/>
            <p:nvPr/>
          </p:nvSpPr>
          <p:spPr>
            <a:xfrm>
              <a:off x="6576425" y="4372250"/>
              <a:ext cx="40800" cy="129000"/>
            </a:xfrm>
            <a:custGeom>
              <a:avLst/>
              <a:gdLst/>
              <a:ahLst/>
              <a:cxnLst/>
              <a:rect l="l" t="t" r="r" b="b"/>
              <a:pathLst>
                <a:path w="1632" h="5160" extrusionOk="0">
                  <a:moveTo>
                    <a:pt x="1213" y="0"/>
                  </a:moveTo>
                  <a:lnTo>
                    <a:pt x="497" y="2719"/>
                  </a:lnTo>
                  <a:cubicBezTo>
                    <a:pt x="374" y="3185"/>
                    <a:pt x="251" y="3655"/>
                    <a:pt x="224" y="4136"/>
                  </a:cubicBezTo>
                  <a:cubicBezTo>
                    <a:pt x="207" y="4492"/>
                    <a:pt x="229" y="4887"/>
                    <a:pt x="0" y="5159"/>
                  </a:cubicBezTo>
                  <a:lnTo>
                    <a:pt x="448" y="5027"/>
                  </a:lnTo>
                  <a:cubicBezTo>
                    <a:pt x="1351" y="3541"/>
                    <a:pt x="1632" y="1689"/>
                    <a:pt x="12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0" name="Google Shape;610;p38">
              <a:extLst>
                <a:ext uri="{FF2B5EF4-FFF2-40B4-BE49-F238E27FC236}">
                  <a16:creationId xmlns:a16="http://schemas.microsoft.com/office/drawing/2014/main" id="{BC579FC4-8C8F-F51C-82AC-B617A75FFF45}"/>
                </a:ext>
              </a:extLst>
            </p:cNvPr>
            <p:cNvSpPr/>
            <p:nvPr/>
          </p:nvSpPr>
          <p:spPr>
            <a:xfrm>
              <a:off x="6566800" y="4320550"/>
              <a:ext cx="36350" cy="180650"/>
            </a:xfrm>
            <a:custGeom>
              <a:avLst/>
              <a:gdLst/>
              <a:ahLst/>
              <a:cxnLst/>
              <a:rect l="l" t="t" r="r" b="b"/>
              <a:pathLst>
                <a:path w="1454" h="7226" extrusionOk="0">
                  <a:moveTo>
                    <a:pt x="1426" y="1"/>
                  </a:moveTo>
                  <a:cubicBezTo>
                    <a:pt x="1418" y="1"/>
                    <a:pt x="1411" y="5"/>
                    <a:pt x="1406" y="13"/>
                  </a:cubicBezTo>
                  <a:cubicBezTo>
                    <a:pt x="897" y="1164"/>
                    <a:pt x="717" y="2459"/>
                    <a:pt x="535" y="3696"/>
                  </a:cubicBezTo>
                  <a:cubicBezTo>
                    <a:pt x="440" y="4335"/>
                    <a:pt x="352" y="4976"/>
                    <a:pt x="260" y="5617"/>
                  </a:cubicBezTo>
                  <a:cubicBezTo>
                    <a:pt x="216" y="5936"/>
                    <a:pt x="170" y="6254"/>
                    <a:pt x="124" y="6575"/>
                  </a:cubicBezTo>
                  <a:cubicBezTo>
                    <a:pt x="100" y="6744"/>
                    <a:pt x="1" y="7010"/>
                    <a:pt x="78" y="7172"/>
                  </a:cubicBezTo>
                  <a:cubicBezTo>
                    <a:pt x="92" y="7207"/>
                    <a:pt x="125" y="7226"/>
                    <a:pt x="158" y="7226"/>
                  </a:cubicBezTo>
                  <a:cubicBezTo>
                    <a:pt x="182" y="7226"/>
                    <a:pt x="205" y="7216"/>
                    <a:pt x="223" y="7196"/>
                  </a:cubicBezTo>
                  <a:lnTo>
                    <a:pt x="236" y="7179"/>
                  </a:lnTo>
                  <a:cubicBezTo>
                    <a:pt x="249" y="7164"/>
                    <a:pt x="253" y="7142"/>
                    <a:pt x="245" y="7124"/>
                  </a:cubicBezTo>
                  <a:cubicBezTo>
                    <a:pt x="242" y="7117"/>
                    <a:pt x="240" y="7109"/>
                    <a:pt x="238" y="7102"/>
                  </a:cubicBezTo>
                  <a:cubicBezTo>
                    <a:pt x="232" y="7088"/>
                    <a:pt x="218" y="7079"/>
                    <a:pt x="204" y="7079"/>
                  </a:cubicBezTo>
                  <a:cubicBezTo>
                    <a:pt x="200" y="7079"/>
                    <a:pt x="196" y="7080"/>
                    <a:pt x="192" y="7081"/>
                  </a:cubicBezTo>
                  <a:lnTo>
                    <a:pt x="192" y="7081"/>
                  </a:lnTo>
                  <a:cubicBezTo>
                    <a:pt x="322" y="6988"/>
                    <a:pt x="324" y="6422"/>
                    <a:pt x="348" y="6243"/>
                  </a:cubicBezTo>
                  <a:cubicBezTo>
                    <a:pt x="387" y="5964"/>
                    <a:pt x="425" y="5685"/>
                    <a:pt x="464" y="5407"/>
                  </a:cubicBezTo>
                  <a:cubicBezTo>
                    <a:pt x="548" y="4805"/>
                    <a:pt x="629" y="4203"/>
                    <a:pt x="717" y="3601"/>
                  </a:cubicBezTo>
                  <a:cubicBezTo>
                    <a:pt x="895" y="2391"/>
                    <a:pt x="1160" y="1214"/>
                    <a:pt x="1450" y="26"/>
                  </a:cubicBezTo>
                  <a:cubicBezTo>
                    <a:pt x="1453" y="11"/>
                    <a:pt x="1440" y="1"/>
                    <a:pt x="1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1" name="Google Shape;611;p38">
              <a:extLst>
                <a:ext uri="{FF2B5EF4-FFF2-40B4-BE49-F238E27FC236}">
                  <a16:creationId xmlns:a16="http://schemas.microsoft.com/office/drawing/2014/main" id="{6C1E70FD-CDC8-7B58-CC5F-F4BE87DB6703}"/>
                </a:ext>
              </a:extLst>
            </p:cNvPr>
            <p:cNvSpPr/>
            <p:nvPr/>
          </p:nvSpPr>
          <p:spPr>
            <a:xfrm>
              <a:off x="6578850" y="4324375"/>
              <a:ext cx="38150" cy="27425"/>
            </a:xfrm>
            <a:custGeom>
              <a:avLst/>
              <a:gdLst/>
              <a:ahLst/>
              <a:cxnLst/>
              <a:rect l="l" t="t" r="r" b="b"/>
              <a:pathLst>
                <a:path w="1526" h="1097" extrusionOk="0">
                  <a:moveTo>
                    <a:pt x="19" y="1"/>
                  </a:moveTo>
                  <a:cubicBezTo>
                    <a:pt x="10" y="1"/>
                    <a:pt x="1" y="8"/>
                    <a:pt x="2" y="20"/>
                  </a:cubicBezTo>
                  <a:cubicBezTo>
                    <a:pt x="33" y="310"/>
                    <a:pt x="72" y="1076"/>
                    <a:pt x="476" y="1096"/>
                  </a:cubicBezTo>
                  <a:cubicBezTo>
                    <a:pt x="484" y="1097"/>
                    <a:pt x="492" y="1097"/>
                    <a:pt x="499" y="1097"/>
                  </a:cubicBezTo>
                  <a:cubicBezTo>
                    <a:pt x="928" y="1097"/>
                    <a:pt x="1388" y="558"/>
                    <a:pt x="1504" y="194"/>
                  </a:cubicBezTo>
                  <a:cubicBezTo>
                    <a:pt x="1526" y="149"/>
                    <a:pt x="1489" y="113"/>
                    <a:pt x="1453" y="113"/>
                  </a:cubicBezTo>
                  <a:cubicBezTo>
                    <a:pt x="1435" y="113"/>
                    <a:pt x="1416" y="123"/>
                    <a:pt x="1405" y="145"/>
                  </a:cubicBezTo>
                  <a:cubicBezTo>
                    <a:pt x="1225" y="448"/>
                    <a:pt x="1047" y="716"/>
                    <a:pt x="738" y="903"/>
                  </a:cubicBezTo>
                  <a:cubicBezTo>
                    <a:pt x="665" y="947"/>
                    <a:pt x="600" y="966"/>
                    <a:pt x="542" y="966"/>
                  </a:cubicBezTo>
                  <a:cubicBezTo>
                    <a:pt x="197" y="966"/>
                    <a:pt x="81" y="294"/>
                    <a:pt x="39" y="18"/>
                  </a:cubicBezTo>
                  <a:cubicBezTo>
                    <a:pt x="37" y="6"/>
                    <a:pt x="28" y="1"/>
                    <a:pt x="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2" name="Google Shape;612;p38">
              <a:extLst>
                <a:ext uri="{FF2B5EF4-FFF2-40B4-BE49-F238E27FC236}">
                  <a16:creationId xmlns:a16="http://schemas.microsoft.com/office/drawing/2014/main" id="{028466C9-9B1B-9B1C-94FF-3F1C07F731F4}"/>
                </a:ext>
              </a:extLst>
            </p:cNvPr>
            <p:cNvSpPr/>
            <p:nvPr/>
          </p:nvSpPr>
          <p:spPr>
            <a:xfrm>
              <a:off x="6587625" y="4317325"/>
              <a:ext cx="7650" cy="33550"/>
            </a:xfrm>
            <a:custGeom>
              <a:avLst/>
              <a:gdLst/>
              <a:ahLst/>
              <a:cxnLst/>
              <a:rect l="l" t="t" r="r" b="b"/>
              <a:pathLst>
                <a:path w="306" h="1342" extrusionOk="0">
                  <a:moveTo>
                    <a:pt x="129" y="1"/>
                  </a:moveTo>
                  <a:cubicBezTo>
                    <a:pt x="114" y="1"/>
                    <a:pt x="98" y="10"/>
                    <a:pt x="95" y="25"/>
                  </a:cubicBezTo>
                  <a:cubicBezTo>
                    <a:pt x="0" y="401"/>
                    <a:pt x="51" y="954"/>
                    <a:pt x="202" y="1310"/>
                  </a:cubicBezTo>
                  <a:cubicBezTo>
                    <a:pt x="212" y="1332"/>
                    <a:pt x="232" y="1342"/>
                    <a:pt x="251" y="1342"/>
                  </a:cubicBezTo>
                  <a:cubicBezTo>
                    <a:pt x="279" y="1342"/>
                    <a:pt x="306" y="1321"/>
                    <a:pt x="303" y="1286"/>
                  </a:cubicBezTo>
                  <a:cubicBezTo>
                    <a:pt x="295" y="1073"/>
                    <a:pt x="213" y="867"/>
                    <a:pt x="178" y="658"/>
                  </a:cubicBezTo>
                  <a:cubicBezTo>
                    <a:pt x="143" y="449"/>
                    <a:pt x="154" y="241"/>
                    <a:pt x="156" y="28"/>
                  </a:cubicBezTo>
                  <a:cubicBezTo>
                    <a:pt x="156" y="9"/>
                    <a:pt x="143" y="1"/>
                    <a:pt x="1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3" name="Google Shape;613;p38">
              <a:extLst>
                <a:ext uri="{FF2B5EF4-FFF2-40B4-BE49-F238E27FC236}">
                  <a16:creationId xmlns:a16="http://schemas.microsoft.com/office/drawing/2014/main" id="{463301A8-D08B-CA28-EBD2-3CFD3A9BB062}"/>
                </a:ext>
              </a:extLst>
            </p:cNvPr>
            <p:cNvSpPr/>
            <p:nvPr/>
          </p:nvSpPr>
          <p:spPr>
            <a:xfrm>
              <a:off x="6573450" y="4321200"/>
              <a:ext cx="9025" cy="7600"/>
            </a:xfrm>
            <a:custGeom>
              <a:avLst/>
              <a:gdLst/>
              <a:ahLst/>
              <a:cxnLst/>
              <a:rect l="l" t="t" r="r" b="b"/>
              <a:pathLst>
                <a:path w="361" h="304" extrusionOk="0">
                  <a:moveTo>
                    <a:pt x="165" y="0"/>
                  </a:moveTo>
                  <a:cubicBezTo>
                    <a:pt x="96" y="0"/>
                    <a:pt x="27" y="47"/>
                    <a:pt x="14" y="127"/>
                  </a:cubicBezTo>
                  <a:cubicBezTo>
                    <a:pt x="1" y="209"/>
                    <a:pt x="58" y="288"/>
                    <a:pt x="139" y="301"/>
                  </a:cubicBezTo>
                  <a:cubicBezTo>
                    <a:pt x="148" y="302"/>
                    <a:pt x="157" y="303"/>
                    <a:pt x="165" y="303"/>
                  </a:cubicBezTo>
                  <a:cubicBezTo>
                    <a:pt x="285" y="303"/>
                    <a:pt x="360" y="166"/>
                    <a:pt x="288" y="64"/>
                  </a:cubicBezTo>
                  <a:cubicBezTo>
                    <a:pt x="257" y="20"/>
                    <a:pt x="211" y="0"/>
                    <a:pt x="1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4" name="Google Shape;614;p38">
              <a:extLst>
                <a:ext uri="{FF2B5EF4-FFF2-40B4-BE49-F238E27FC236}">
                  <a16:creationId xmlns:a16="http://schemas.microsoft.com/office/drawing/2014/main" id="{E5B4EEB0-9F90-66E7-5FC8-F3FD96F1E025}"/>
                </a:ext>
              </a:extLst>
            </p:cNvPr>
            <p:cNvSpPr/>
            <p:nvPr/>
          </p:nvSpPr>
          <p:spPr>
            <a:xfrm>
              <a:off x="6586425" y="4313675"/>
              <a:ext cx="8200" cy="7425"/>
            </a:xfrm>
            <a:custGeom>
              <a:avLst/>
              <a:gdLst/>
              <a:ahLst/>
              <a:cxnLst/>
              <a:rect l="l" t="t" r="r" b="b"/>
              <a:pathLst>
                <a:path w="328" h="297" extrusionOk="0">
                  <a:moveTo>
                    <a:pt x="169" y="1"/>
                  </a:moveTo>
                  <a:cubicBezTo>
                    <a:pt x="78" y="1"/>
                    <a:pt x="0" y="85"/>
                    <a:pt x="22" y="182"/>
                  </a:cubicBezTo>
                  <a:cubicBezTo>
                    <a:pt x="33" y="233"/>
                    <a:pt x="72" y="275"/>
                    <a:pt x="123" y="290"/>
                  </a:cubicBezTo>
                  <a:cubicBezTo>
                    <a:pt x="138" y="295"/>
                    <a:pt x="152" y="297"/>
                    <a:pt x="166" y="297"/>
                  </a:cubicBezTo>
                  <a:cubicBezTo>
                    <a:pt x="209" y="297"/>
                    <a:pt x="246" y="275"/>
                    <a:pt x="281" y="244"/>
                  </a:cubicBezTo>
                  <a:lnTo>
                    <a:pt x="281" y="244"/>
                  </a:lnTo>
                  <a:lnTo>
                    <a:pt x="268" y="257"/>
                  </a:lnTo>
                  <a:cubicBezTo>
                    <a:pt x="307" y="229"/>
                    <a:pt x="327" y="180"/>
                    <a:pt x="323" y="132"/>
                  </a:cubicBezTo>
                  <a:cubicBezTo>
                    <a:pt x="318" y="84"/>
                    <a:pt x="290" y="42"/>
                    <a:pt x="246" y="22"/>
                  </a:cubicBezTo>
                  <a:cubicBezTo>
                    <a:pt x="239" y="20"/>
                    <a:pt x="235" y="18"/>
                    <a:pt x="228" y="13"/>
                  </a:cubicBezTo>
                  <a:cubicBezTo>
                    <a:pt x="208" y="5"/>
                    <a:pt x="188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5" name="Google Shape;615;p38">
              <a:extLst>
                <a:ext uri="{FF2B5EF4-FFF2-40B4-BE49-F238E27FC236}">
                  <a16:creationId xmlns:a16="http://schemas.microsoft.com/office/drawing/2014/main" id="{EA867DFC-A1F0-FDBD-2939-5275E5E6BA0F}"/>
                </a:ext>
              </a:extLst>
            </p:cNvPr>
            <p:cNvSpPr/>
            <p:nvPr/>
          </p:nvSpPr>
          <p:spPr>
            <a:xfrm>
              <a:off x="6597275" y="4315250"/>
              <a:ext cx="10525" cy="8775"/>
            </a:xfrm>
            <a:custGeom>
              <a:avLst/>
              <a:gdLst/>
              <a:ahLst/>
              <a:cxnLst/>
              <a:rect l="l" t="t" r="r" b="b"/>
              <a:pathLst>
                <a:path w="421" h="351" extrusionOk="0">
                  <a:moveTo>
                    <a:pt x="228" y="1"/>
                  </a:moveTo>
                  <a:cubicBezTo>
                    <a:pt x="194" y="1"/>
                    <a:pt x="160" y="11"/>
                    <a:pt x="128" y="34"/>
                  </a:cubicBezTo>
                  <a:cubicBezTo>
                    <a:pt x="1" y="124"/>
                    <a:pt x="47" y="324"/>
                    <a:pt x="201" y="348"/>
                  </a:cubicBezTo>
                  <a:cubicBezTo>
                    <a:pt x="210" y="349"/>
                    <a:pt x="219" y="350"/>
                    <a:pt x="228" y="350"/>
                  </a:cubicBezTo>
                  <a:cubicBezTo>
                    <a:pt x="310" y="350"/>
                    <a:pt x="391" y="290"/>
                    <a:pt x="400" y="205"/>
                  </a:cubicBezTo>
                  <a:cubicBezTo>
                    <a:pt x="420" y="90"/>
                    <a:pt x="328" y="1"/>
                    <a:pt x="2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6" name="Google Shape;616;p38">
              <a:extLst>
                <a:ext uri="{FF2B5EF4-FFF2-40B4-BE49-F238E27FC236}">
                  <a16:creationId xmlns:a16="http://schemas.microsoft.com/office/drawing/2014/main" id="{694C4745-E58C-F074-5F14-26D9ED01CBF8}"/>
                </a:ext>
              </a:extLst>
            </p:cNvPr>
            <p:cNvSpPr/>
            <p:nvPr/>
          </p:nvSpPr>
          <p:spPr>
            <a:xfrm>
              <a:off x="6611175" y="4323175"/>
              <a:ext cx="9750" cy="9125"/>
            </a:xfrm>
            <a:custGeom>
              <a:avLst/>
              <a:gdLst/>
              <a:ahLst/>
              <a:cxnLst/>
              <a:rect l="l" t="t" r="r" b="b"/>
              <a:pathLst>
                <a:path w="390" h="365" extrusionOk="0">
                  <a:moveTo>
                    <a:pt x="198" y="0"/>
                  </a:moveTo>
                  <a:cubicBezTo>
                    <a:pt x="113" y="0"/>
                    <a:pt x="26" y="64"/>
                    <a:pt x="16" y="152"/>
                  </a:cubicBezTo>
                  <a:cubicBezTo>
                    <a:pt x="0" y="250"/>
                    <a:pt x="66" y="343"/>
                    <a:pt x="165" y="362"/>
                  </a:cubicBezTo>
                  <a:cubicBezTo>
                    <a:pt x="174" y="364"/>
                    <a:pt x="183" y="365"/>
                    <a:pt x="192" y="365"/>
                  </a:cubicBezTo>
                  <a:cubicBezTo>
                    <a:pt x="278" y="365"/>
                    <a:pt x="364" y="301"/>
                    <a:pt x="376" y="213"/>
                  </a:cubicBezTo>
                  <a:cubicBezTo>
                    <a:pt x="389" y="114"/>
                    <a:pt x="323" y="20"/>
                    <a:pt x="224" y="2"/>
                  </a:cubicBezTo>
                  <a:cubicBezTo>
                    <a:pt x="216" y="1"/>
                    <a:pt x="207" y="0"/>
                    <a:pt x="1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7" name="Google Shape;617;p38">
              <a:extLst>
                <a:ext uri="{FF2B5EF4-FFF2-40B4-BE49-F238E27FC236}">
                  <a16:creationId xmlns:a16="http://schemas.microsoft.com/office/drawing/2014/main" id="{325871CF-D431-495D-9773-4B7526626CB5}"/>
                </a:ext>
              </a:extLst>
            </p:cNvPr>
            <p:cNvSpPr/>
            <p:nvPr/>
          </p:nvSpPr>
          <p:spPr>
            <a:xfrm>
              <a:off x="6590800" y="4338275"/>
              <a:ext cx="45075" cy="14200"/>
            </a:xfrm>
            <a:custGeom>
              <a:avLst/>
              <a:gdLst/>
              <a:ahLst/>
              <a:cxnLst/>
              <a:rect l="l" t="t" r="r" b="b"/>
              <a:pathLst>
                <a:path w="1803" h="568" extrusionOk="0">
                  <a:moveTo>
                    <a:pt x="1745" y="1"/>
                  </a:moveTo>
                  <a:cubicBezTo>
                    <a:pt x="1734" y="1"/>
                    <a:pt x="1723" y="5"/>
                    <a:pt x="1714" y="15"/>
                  </a:cubicBezTo>
                  <a:cubicBezTo>
                    <a:pt x="1417" y="301"/>
                    <a:pt x="944" y="451"/>
                    <a:pt x="505" y="451"/>
                  </a:cubicBezTo>
                  <a:cubicBezTo>
                    <a:pt x="343" y="451"/>
                    <a:pt x="185" y="430"/>
                    <a:pt x="42" y="389"/>
                  </a:cubicBezTo>
                  <a:cubicBezTo>
                    <a:pt x="39" y="388"/>
                    <a:pt x="36" y="387"/>
                    <a:pt x="33" y="387"/>
                  </a:cubicBezTo>
                  <a:cubicBezTo>
                    <a:pt x="8" y="387"/>
                    <a:pt x="1" y="430"/>
                    <a:pt x="25" y="444"/>
                  </a:cubicBezTo>
                  <a:cubicBezTo>
                    <a:pt x="182" y="535"/>
                    <a:pt x="346" y="568"/>
                    <a:pt x="514" y="568"/>
                  </a:cubicBezTo>
                  <a:cubicBezTo>
                    <a:pt x="695" y="568"/>
                    <a:pt x="878" y="530"/>
                    <a:pt x="1059" y="485"/>
                  </a:cubicBezTo>
                  <a:cubicBezTo>
                    <a:pt x="1336" y="419"/>
                    <a:pt x="1672" y="354"/>
                    <a:pt x="1788" y="64"/>
                  </a:cubicBezTo>
                  <a:cubicBezTo>
                    <a:pt x="1803" y="30"/>
                    <a:pt x="1775" y="1"/>
                    <a:pt x="17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8" name="Google Shape;618;p38">
              <a:extLst>
                <a:ext uri="{FF2B5EF4-FFF2-40B4-BE49-F238E27FC236}">
                  <a16:creationId xmlns:a16="http://schemas.microsoft.com/office/drawing/2014/main" id="{D543842D-5B76-23C6-DCB6-30CDABAA50F7}"/>
                </a:ext>
              </a:extLst>
            </p:cNvPr>
            <p:cNvSpPr/>
            <p:nvPr/>
          </p:nvSpPr>
          <p:spPr>
            <a:xfrm>
              <a:off x="6628600" y="4334775"/>
              <a:ext cx="12650" cy="9300"/>
            </a:xfrm>
            <a:custGeom>
              <a:avLst/>
              <a:gdLst/>
              <a:ahLst/>
              <a:cxnLst/>
              <a:rect l="l" t="t" r="r" b="b"/>
              <a:pathLst>
                <a:path w="506" h="372" extrusionOk="0">
                  <a:moveTo>
                    <a:pt x="248" y="1"/>
                  </a:moveTo>
                  <a:cubicBezTo>
                    <a:pt x="43" y="1"/>
                    <a:pt x="1" y="331"/>
                    <a:pt x="221" y="368"/>
                  </a:cubicBezTo>
                  <a:cubicBezTo>
                    <a:pt x="233" y="370"/>
                    <a:pt x="245" y="371"/>
                    <a:pt x="256" y="371"/>
                  </a:cubicBezTo>
                  <a:cubicBezTo>
                    <a:pt x="462" y="371"/>
                    <a:pt x="506" y="41"/>
                    <a:pt x="283" y="4"/>
                  </a:cubicBezTo>
                  <a:cubicBezTo>
                    <a:pt x="271" y="2"/>
                    <a:pt x="259" y="1"/>
                    <a:pt x="2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19" name="Google Shape;619;p38">
              <a:extLst>
                <a:ext uri="{FF2B5EF4-FFF2-40B4-BE49-F238E27FC236}">
                  <a16:creationId xmlns:a16="http://schemas.microsoft.com/office/drawing/2014/main" id="{E28C0721-C5AF-BC53-8E28-6790B3BCF427}"/>
                </a:ext>
              </a:extLst>
            </p:cNvPr>
            <p:cNvSpPr/>
            <p:nvPr/>
          </p:nvSpPr>
          <p:spPr>
            <a:xfrm>
              <a:off x="6362575" y="3991175"/>
              <a:ext cx="336425" cy="290775"/>
            </a:xfrm>
            <a:custGeom>
              <a:avLst/>
              <a:gdLst/>
              <a:ahLst/>
              <a:cxnLst/>
              <a:rect l="l" t="t" r="r" b="b"/>
              <a:pathLst>
                <a:path w="13457" h="11631" extrusionOk="0">
                  <a:moveTo>
                    <a:pt x="6784" y="0"/>
                  </a:moveTo>
                  <a:cubicBezTo>
                    <a:pt x="5458" y="0"/>
                    <a:pt x="4138" y="366"/>
                    <a:pt x="3044" y="1113"/>
                  </a:cubicBezTo>
                  <a:cubicBezTo>
                    <a:pt x="1089" y="2451"/>
                    <a:pt x="0" y="5005"/>
                    <a:pt x="536" y="7313"/>
                  </a:cubicBezTo>
                  <a:cubicBezTo>
                    <a:pt x="1067" y="9600"/>
                    <a:pt x="3252" y="11438"/>
                    <a:pt x="5597" y="11438"/>
                  </a:cubicBezTo>
                  <a:cubicBezTo>
                    <a:pt x="5616" y="11438"/>
                    <a:pt x="5636" y="11438"/>
                    <a:pt x="5655" y="11437"/>
                  </a:cubicBezTo>
                  <a:lnTo>
                    <a:pt x="4195" y="10883"/>
                  </a:lnTo>
                  <a:lnTo>
                    <a:pt x="4195" y="10883"/>
                  </a:lnTo>
                  <a:cubicBezTo>
                    <a:pt x="5361" y="11312"/>
                    <a:pt x="6627" y="11631"/>
                    <a:pt x="7847" y="11631"/>
                  </a:cubicBezTo>
                  <a:cubicBezTo>
                    <a:pt x="8803" y="11631"/>
                    <a:pt x="9731" y="11435"/>
                    <a:pt x="10562" y="10943"/>
                  </a:cubicBezTo>
                  <a:cubicBezTo>
                    <a:pt x="12793" y="9621"/>
                    <a:pt x="13456" y="6525"/>
                    <a:pt x="12665" y="4054"/>
                  </a:cubicBezTo>
                  <a:cubicBezTo>
                    <a:pt x="12358" y="3092"/>
                    <a:pt x="11857" y="2172"/>
                    <a:pt x="11102" y="1502"/>
                  </a:cubicBezTo>
                  <a:cubicBezTo>
                    <a:pt x="10720" y="1164"/>
                    <a:pt x="10278" y="894"/>
                    <a:pt x="9817" y="674"/>
                  </a:cubicBezTo>
                  <a:cubicBezTo>
                    <a:pt x="8875" y="227"/>
                    <a:pt x="7828" y="0"/>
                    <a:pt x="67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0" name="Google Shape;620;p38">
              <a:extLst>
                <a:ext uri="{FF2B5EF4-FFF2-40B4-BE49-F238E27FC236}">
                  <a16:creationId xmlns:a16="http://schemas.microsoft.com/office/drawing/2014/main" id="{C3A38E44-FB44-E03D-E393-D52DD61DF5AB}"/>
                </a:ext>
              </a:extLst>
            </p:cNvPr>
            <p:cNvSpPr/>
            <p:nvPr/>
          </p:nvSpPr>
          <p:spPr>
            <a:xfrm>
              <a:off x="6526450" y="4070700"/>
              <a:ext cx="15350" cy="423675"/>
            </a:xfrm>
            <a:custGeom>
              <a:avLst/>
              <a:gdLst/>
              <a:ahLst/>
              <a:cxnLst/>
              <a:rect l="l" t="t" r="r" b="b"/>
              <a:pathLst>
                <a:path w="614" h="16947" extrusionOk="0">
                  <a:moveTo>
                    <a:pt x="155" y="1"/>
                  </a:moveTo>
                  <a:cubicBezTo>
                    <a:pt x="99" y="1"/>
                    <a:pt x="44" y="39"/>
                    <a:pt x="38" y="115"/>
                  </a:cubicBezTo>
                  <a:cubicBezTo>
                    <a:pt x="1" y="656"/>
                    <a:pt x="18" y="1202"/>
                    <a:pt x="16" y="1743"/>
                  </a:cubicBezTo>
                  <a:cubicBezTo>
                    <a:pt x="12" y="2283"/>
                    <a:pt x="18" y="2828"/>
                    <a:pt x="20" y="3370"/>
                  </a:cubicBezTo>
                  <a:cubicBezTo>
                    <a:pt x="25" y="4455"/>
                    <a:pt x="42" y="5538"/>
                    <a:pt x="53" y="6623"/>
                  </a:cubicBezTo>
                  <a:cubicBezTo>
                    <a:pt x="80" y="8792"/>
                    <a:pt x="104" y="10960"/>
                    <a:pt x="130" y="13130"/>
                  </a:cubicBezTo>
                  <a:lnTo>
                    <a:pt x="152" y="14968"/>
                  </a:lnTo>
                  <a:cubicBezTo>
                    <a:pt x="154" y="15271"/>
                    <a:pt x="159" y="15572"/>
                    <a:pt x="159" y="15875"/>
                  </a:cubicBezTo>
                  <a:cubicBezTo>
                    <a:pt x="159" y="16187"/>
                    <a:pt x="143" y="16499"/>
                    <a:pt x="196" y="16806"/>
                  </a:cubicBezTo>
                  <a:cubicBezTo>
                    <a:pt x="213" y="16899"/>
                    <a:pt x="301" y="16946"/>
                    <a:pt x="388" y="16946"/>
                  </a:cubicBezTo>
                  <a:cubicBezTo>
                    <a:pt x="474" y="16946"/>
                    <a:pt x="560" y="16900"/>
                    <a:pt x="574" y="16806"/>
                  </a:cubicBezTo>
                  <a:cubicBezTo>
                    <a:pt x="613" y="16532"/>
                    <a:pt x="596" y="16259"/>
                    <a:pt x="589" y="15980"/>
                  </a:cubicBezTo>
                  <a:cubicBezTo>
                    <a:pt x="583" y="15715"/>
                    <a:pt x="576" y="15447"/>
                    <a:pt x="572" y="15181"/>
                  </a:cubicBezTo>
                  <a:lnTo>
                    <a:pt x="545" y="13554"/>
                  </a:lnTo>
                  <a:cubicBezTo>
                    <a:pt x="530" y="12469"/>
                    <a:pt x="512" y="11386"/>
                    <a:pt x="495" y="10301"/>
                  </a:cubicBezTo>
                  <a:cubicBezTo>
                    <a:pt x="462" y="8131"/>
                    <a:pt x="442" y="5964"/>
                    <a:pt x="392" y="3794"/>
                  </a:cubicBezTo>
                  <a:lnTo>
                    <a:pt x="348" y="1956"/>
                  </a:lnTo>
                  <a:cubicBezTo>
                    <a:pt x="335" y="1345"/>
                    <a:pt x="335" y="724"/>
                    <a:pt x="275" y="115"/>
                  </a:cubicBezTo>
                  <a:cubicBezTo>
                    <a:pt x="269" y="39"/>
                    <a:pt x="212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1" name="Google Shape;621;p38">
              <a:extLst>
                <a:ext uri="{FF2B5EF4-FFF2-40B4-BE49-F238E27FC236}">
                  <a16:creationId xmlns:a16="http://schemas.microsoft.com/office/drawing/2014/main" id="{C9838AF8-51B8-05CF-7C70-1C6D45071302}"/>
                </a:ext>
              </a:extLst>
            </p:cNvPr>
            <p:cNvSpPr/>
            <p:nvPr/>
          </p:nvSpPr>
          <p:spPr>
            <a:xfrm>
              <a:off x="6452575" y="4137750"/>
              <a:ext cx="187125" cy="120825"/>
            </a:xfrm>
            <a:custGeom>
              <a:avLst/>
              <a:gdLst/>
              <a:ahLst/>
              <a:cxnLst/>
              <a:rect l="l" t="t" r="r" b="b"/>
              <a:pathLst>
                <a:path w="7485" h="4833" extrusionOk="0">
                  <a:moveTo>
                    <a:pt x="7184" y="0"/>
                  </a:moveTo>
                  <a:cubicBezTo>
                    <a:pt x="7134" y="0"/>
                    <a:pt x="7085" y="19"/>
                    <a:pt x="7045" y="62"/>
                  </a:cubicBezTo>
                  <a:cubicBezTo>
                    <a:pt x="6781" y="345"/>
                    <a:pt x="6546" y="662"/>
                    <a:pt x="6303" y="963"/>
                  </a:cubicBezTo>
                  <a:lnTo>
                    <a:pt x="5602" y="1828"/>
                  </a:lnTo>
                  <a:lnTo>
                    <a:pt x="4164" y="3600"/>
                  </a:lnTo>
                  <a:cubicBezTo>
                    <a:pt x="3959" y="3855"/>
                    <a:pt x="3764" y="4156"/>
                    <a:pt x="3485" y="4336"/>
                  </a:cubicBezTo>
                  <a:cubicBezTo>
                    <a:pt x="3408" y="4385"/>
                    <a:pt x="3314" y="4439"/>
                    <a:pt x="3217" y="4439"/>
                  </a:cubicBezTo>
                  <a:cubicBezTo>
                    <a:pt x="3207" y="4439"/>
                    <a:pt x="3197" y="4438"/>
                    <a:pt x="3186" y="4437"/>
                  </a:cubicBezTo>
                  <a:cubicBezTo>
                    <a:pt x="3044" y="4421"/>
                    <a:pt x="2971" y="4277"/>
                    <a:pt x="2901" y="4171"/>
                  </a:cubicBezTo>
                  <a:cubicBezTo>
                    <a:pt x="2484" y="3532"/>
                    <a:pt x="2064" y="2893"/>
                    <a:pt x="1645" y="2256"/>
                  </a:cubicBezTo>
                  <a:cubicBezTo>
                    <a:pt x="1170" y="1538"/>
                    <a:pt x="711" y="804"/>
                    <a:pt x="180" y="128"/>
                  </a:cubicBezTo>
                  <a:cubicBezTo>
                    <a:pt x="163" y="106"/>
                    <a:pt x="142" y="97"/>
                    <a:pt x="121" y="97"/>
                  </a:cubicBezTo>
                  <a:cubicBezTo>
                    <a:pt x="61" y="97"/>
                    <a:pt x="1" y="173"/>
                    <a:pt x="35" y="240"/>
                  </a:cubicBezTo>
                  <a:cubicBezTo>
                    <a:pt x="410" y="965"/>
                    <a:pt x="858" y="1648"/>
                    <a:pt x="1291" y="2340"/>
                  </a:cubicBezTo>
                  <a:cubicBezTo>
                    <a:pt x="1724" y="3029"/>
                    <a:pt x="2156" y="3723"/>
                    <a:pt x="2596" y="4411"/>
                  </a:cubicBezTo>
                  <a:cubicBezTo>
                    <a:pt x="2750" y="4650"/>
                    <a:pt x="2950" y="4832"/>
                    <a:pt x="3227" y="4832"/>
                  </a:cubicBezTo>
                  <a:cubicBezTo>
                    <a:pt x="3269" y="4832"/>
                    <a:pt x="3314" y="4828"/>
                    <a:pt x="3360" y="4819"/>
                  </a:cubicBezTo>
                  <a:cubicBezTo>
                    <a:pt x="3667" y="4760"/>
                    <a:pt x="3933" y="4525"/>
                    <a:pt x="4131" y="4296"/>
                  </a:cubicBezTo>
                  <a:cubicBezTo>
                    <a:pt x="4649" y="3699"/>
                    <a:pt x="5137" y="3073"/>
                    <a:pt x="5637" y="2460"/>
                  </a:cubicBezTo>
                  <a:lnTo>
                    <a:pt x="6509" y="1393"/>
                  </a:lnTo>
                  <a:cubicBezTo>
                    <a:pt x="6801" y="1039"/>
                    <a:pt x="7113" y="692"/>
                    <a:pt x="7379" y="319"/>
                  </a:cubicBezTo>
                  <a:cubicBezTo>
                    <a:pt x="7485" y="170"/>
                    <a:pt x="7334" y="0"/>
                    <a:pt x="7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2" name="Google Shape;622;p38">
              <a:extLst>
                <a:ext uri="{FF2B5EF4-FFF2-40B4-BE49-F238E27FC236}">
                  <a16:creationId xmlns:a16="http://schemas.microsoft.com/office/drawing/2014/main" id="{56497997-D3D1-DE2F-4640-483A01F3ED15}"/>
                </a:ext>
              </a:extLst>
            </p:cNvPr>
            <p:cNvSpPr/>
            <p:nvPr/>
          </p:nvSpPr>
          <p:spPr>
            <a:xfrm>
              <a:off x="6486275" y="4094825"/>
              <a:ext cx="72825" cy="59100"/>
            </a:xfrm>
            <a:custGeom>
              <a:avLst/>
              <a:gdLst/>
              <a:ahLst/>
              <a:cxnLst/>
              <a:rect l="l" t="t" r="r" b="b"/>
              <a:pathLst>
                <a:path w="2913" h="2364" extrusionOk="0">
                  <a:moveTo>
                    <a:pt x="105" y="1"/>
                  </a:moveTo>
                  <a:cubicBezTo>
                    <a:pt x="49" y="1"/>
                    <a:pt x="0" y="57"/>
                    <a:pt x="33" y="119"/>
                  </a:cubicBezTo>
                  <a:lnTo>
                    <a:pt x="35" y="119"/>
                  </a:lnTo>
                  <a:cubicBezTo>
                    <a:pt x="64" y="172"/>
                    <a:pt x="79" y="229"/>
                    <a:pt x="110" y="281"/>
                  </a:cubicBezTo>
                  <a:cubicBezTo>
                    <a:pt x="136" y="325"/>
                    <a:pt x="169" y="365"/>
                    <a:pt x="198" y="407"/>
                  </a:cubicBezTo>
                  <a:cubicBezTo>
                    <a:pt x="257" y="501"/>
                    <a:pt x="319" y="593"/>
                    <a:pt x="384" y="681"/>
                  </a:cubicBezTo>
                  <a:cubicBezTo>
                    <a:pt x="512" y="855"/>
                    <a:pt x="641" y="1024"/>
                    <a:pt x="769" y="1197"/>
                  </a:cubicBezTo>
                  <a:cubicBezTo>
                    <a:pt x="1030" y="1546"/>
                    <a:pt x="1276" y="1909"/>
                    <a:pt x="1535" y="2260"/>
                  </a:cubicBezTo>
                  <a:cubicBezTo>
                    <a:pt x="1580" y="2319"/>
                    <a:pt x="1656" y="2363"/>
                    <a:pt x="1729" y="2363"/>
                  </a:cubicBezTo>
                  <a:cubicBezTo>
                    <a:pt x="1776" y="2363"/>
                    <a:pt x="1822" y="2345"/>
                    <a:pt x="1858" y="2302"/>
                  </a:cubicBezTo>
                  <a:lnTo>
                    <a:pt x="2418" y="1632"/>
                  </a:lnTo>
                  <a:lnTo>
                    <a:pt x="2688" y="1307"/>
                  </a:lnTo>
                  <a:cubicBezTo>
                    <a:pt x="2789" y="1184"/>
                    <a:pt x="2871" y="1092"/>
                    <a:pt x="2899" y="931"/>
                  </a:cubicBezTo>
                  <a:cubicBezTo>
                    <a:pt x="2912" y="848"/>
                    <a:pt x="2856" y="747"/>
                    <a:pt x="2768" y="747"/>
                  </a:cubicBezTo>
                  <a:cubicBezTo>
                    <a:pt x="2754" y="747"/>
                    <a:pt x="2739" y="750"/>
                    <a:pt x="2723" y="756"/>
                  </a:cubicBezTo>
                  <a:cubicBezTo>
                    <a:pt x="2581" y="808"/>
                    <a:pt x="2506" y="874"/>
                    <a:pt x="2412" y="991"/>
                  </a:cubicBezTo>
                  <a:lnTo>
                    <a:pt x="2124" y="1338"/>
                  </a:lnTo>
                  <a:lnTo>
                    <a:pt x="1719" y="1829"/>
                  </a:lnTo>
                  <a:lnTo>
                    <a:pt x="1719" y="1829"/>
                  </a:lnTo>
                  <a:cubicBezTo>
                    <a:pt x="1503" y="1550"/>
                    <a:pt x="1279" y="1278"/>
                    <a:pt x="1059" y="1004"/>
                  </a:cubicBezTo>
                  <a:cubicBezTo>
                    <a:pt x="920" y="830"/>
                    <a:pt x="780" y="657"/>
                    <a:pt x="635" y="488"/>
                  </a:cubicBezTo>
                  <a:cubicBezTo>
                    <a:pt x="569" y="409"/>
                    <a:pt x="501" y="334"/>
                    <a:pt x="428" y="259"/>
                  </a:cubicBezTo>
                  <a:cubicBezTo>
                    <a:pt x="391" y="224"/>
                    <a:pt x="358" y="185"/>
                    <a:pt x="321" y="150"/>
                  </a:cubicBezTo>
                  <a:cubicBezTo>
                    <a:pt x="270" y="99"/>
                    <a:pt x="213" y="66"/>
                    <a:pt x="160" y="22"/>
                  </a:cubicBezTo>
                  <a:cubicBezTo>
                    <a:pt x="143" y="7"/>
                    <a:pt x="123" y="1"/>
                    <a:pt x="1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3" name="Google Shape;623;p38">
              <a:extLst>
                <a:ext uri="{FF2B5EF4-FFF2-40B4-BE49-F238E27FC236}">
                  <a16:creationId xmlns:a16="http://schemas.microsoft.com/office/drawing/2014/main" id="{C899A5C2-A1ED-B337-E54A-384787F51300}"/>
                </a:ext>
              </a:extLst>
            </p:cNvPr>
            <p:cNvSpPr/>
            <p:nvPr/>
          </p:nvSpPr>
          <p:spPr>
            <a:xfrm>
              <a:off x="6405000" y="4072900"/>
              <a:ext cx="11450" cy="8925"/>
            </a:xfrm>
            <a:custGeom>
              <a:avLst/>
              <a:gdLst/>
              <a:ahLst/>
              <a:cxnLst/>
              <a:rect l="l" t="t" r="r" b="b"/>
              <a:pathLst>
                <a:path w="458" h="357" extrusionOk="0">
                  <a:moveTo>
                    <a:pt x="229" y="1"/>
                  </a:moveTo>
                  <a:cubicBezTo>
                    <a:pt x="1" y="1"/>
                    <a:pt x="1" y="357"/>
                    <a:pt x="229" y="357"/>
                  </a:cubicBezTo>
                  <a:cubicBezTo>
                    <a:pt x="458" y="357"/>
                    <a:pt x="458" y="1"/>
                    <a:pt x="2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4" name="Google Shape;624;p38">
              <a:extLst>
                <a:ext uri="{FF2B5EF4-FFF2-40B4-BE49-F238E27FC236}">
                  <a16:creationId xmlns:a16="http://schemas.microsoft.com/office/drawing/2014/main" id="{BE77BCF9-09FE-3A9B-861C-D71C362A1ACD}"/>
                </a:ext>
              </a:extLst>
            </p:cNvPr>
            <p:cNvSpPr/>
            <p:nvPr/>
          </p:nvSpPr>
          <p:spPr>
            <a:xfrm>
              <a:off x="6430475" y="4054800"/>
              <a:ext cx="10850" cy="8375"/>
            </a:xfrm>
            <a:custGeom>
              <a:avLst/>
              <a:gdLst/>
              <a:ahLst/>
              <a:cxnLst/>
              <a:rect l="l" t="t" r="r" b="b"/>
              <a:pathLst>
                <a:path w="434" h="335" extrusionOk="0">
                  <a:moveTo>
                    <a:pt x="218" y="0"/>
                  </a:moveTo>
                  <a:cubicBezTo>
                    <a:pt x="1" y="0"/>
                    <a:pt x="1" y="334"/>
                    <a:pt x="218" y="334"/>
                  </a:cubicBezTo>
                  <a:cubicBezTo>
                    <a:pt x="433" y="334"/>
                    <a:pt x="433" y="0"/>
                    <a:pt x="2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5" name="Google Shape;625;p38">
              <a:extLst>
                <a:ext uri="{FF2B5EF4-FFF2-40B4-BE49-F238E27FC236}">
                  <a16:creationId xmlns:a16="http://schemas.microsoft.com/office/drawing/2014/main" id="{8CF0B71A-47E4-5F84-1B46-D79D91ED3B44}"/>
                </a:ext>
              </a:extLst>
            </p:cNvPr>
            <p:cNvSpPr/>
            <p:nvPr/>
          </p:nvSpPr>
          <p:spPr>
            <a:xfrm>
              <a:off x="6434225" y="4081575"/>
              <a:ext cx="10500" cy="8150"/>
            </a:xfrm>
            <a:custGeom>
              <a:avLst/>
              <a:gdLst/>
              <a:ahLst/>
              <a:cxnLst/>
              <a:rect l="l" t="t" r="r" b="b"/>
              <a:pathLst>
                <a:path w="420" h="326" extrusionOk="0">
                  <a:moveTo>
                    <a:pt x="211" y="1"/>
                  </a:moveTo>
                  <a:cubicBezTo>
                    <a:pt x="0" y="1"/>
                    <a:pt x="0" y="326"/>
                    <a:pt x="211" y="326"/>
                  </a:cubicBezTo>
                  <a:cubicBezTo>
                    <a:pt x="420" y="326"/>
                    <a:pt x="420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626" name="Google Shape;626;p38">
            <a:extLst>
              <a:ext uri="{FF2B5EF4-FFF2-40B4-BE49-F238E27FC236}">
                <a16:creationId xmlns:a16="http://schemas.microsoft.com/office/drawing/2014/main" id="{091ABBA9-4038-0A1B-1A6B-29E49D617239}"/>
              </a:ext>
            </a:extLst>
          </p:cNvPr>
          <p:cNvGrpSpPr/>
          <p:nvPr/>
        </p:nvGrpSpPr>
        <p:grpSpPr>
          <a:xfrm flipH="1">
            <a:off x="1238718" y="5006577"/>
            <a:ext cx="1271999" cy="1026451"/>
            <a:chOff x="7514750" y="4210883"/>
            <a:chExt cx="953999" cy="769838"/>
          </a:xfrm>
        </p:grpSpPr>
        <p:sp>
          <p:nvSpPr>
            <p:cNvPr id="627" name="Google Shape;627;p38">
              <a:extLst>
                <a:ext uri="{FF2B5EF4-FFF2-40B4-BE49-F238E27FC236}">
                  <a16:creationId xmlns:a16="http://schemas.microsoft.com/office/drawing/2014/main" id="{42BE85CF-BB4B-02C9-FCBA-39514CB5F5FC}"/>
                </a:ext>
              </a:extLst>
            </p:cNvPr>
            <p:cNvSpPr/>
            <p:nvPr/>
          </p:nvSpPr>
          <p:spPr>
            <a:xfrm>
              <a:off x="8024561" y="4469182"/>
              <a:ext cx="243136" cy="460933"/>
            </a:xfrm>
            <a:custGeom>
              <a:avLst/>
              <a:gdLst/>
              <a:ahLst/>
              <a:cxnLst/>
              <a:rect l="l" t="t" r="r" b="b"/>
              <a:pathLst>
                <a:path w="3368" h="6385" extrusionOk="0">
                  <a:moveTo>
                    <a:pt x="2453" y="0"/>
                  </a:moveTo>
                  <a:cubicBezTo>
                    <a:pt x="1997" y="0"/>
                    <a:pt x="1513" y="355"/>
                    <a:pt x="1213" y="747"/>
                  </a:cubicBezTo>
                  <a:cubicBezTo>
                    <a:pt x="554" y="1606"/>
                    <a:pt x="225" y="2680"/>
                    <a:pt x="102" y="3754"/>
                  </a:cubicBezTo>
                  <a:cubicBezTo>
                    <a:pt x="1" y="4626"/>
                    <a:pt x="29" y="5506"/>
                    <a:pt x="82" y="6385"/>
                  </a:cubicBezTo>
                  <a:cubicBezTo>
                    <a:pt x="480" y="6365"/>
                    <a:pt x="879" y="6352"/>
                    <a:pt x="1279" y="6347"/>
                  </a:cubicBezTo>
                  <a:lnTo>
                    <a:pt x="1677" y="6341"/>
                  </a:lnTo>
                  <a:cubicBezTo>
                    <a:pt x="2537" y="4946"/>
                    <a:pt x="3021" y="3326"/>
                    <a:pt x="3273" y="1698"/>
                  </a:cubicBezTo>
                  <a:cubicBezTo>
                    <a:pt x="3361" y="1132"/>
                    <a:pt x="3368" y="435"/>
                    <a:pt x="2884" y="126"/>
                  </a:cubicBezTo>
                  <a:cubicBezTo>
                    <a:pt x="2748" y="39"/>
                    <a:pt x="2602" y="0"/>
                    <a:pt x="2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8" name="Google Shape;628;p38">
              <a:extLst>
                <a:ext uri="{FF2B5EF4-FFF2-40B4-BE49-F238E27FC236}">
                  <a16:creationId xmlns:a16="http://schemas.microsoft.com/office/drawing/2014/main" id="{6C8CEB11-72FA-6BCD-2893-652082C2063C}"/>
                </a:ext>
              </a:extLst>
            </p:cNvPr>
            <p:cNvSpPr/>
            <p:nvPr/>
          </p:nvSpPr>
          <p:spPr>
            <a:xfrm>
              <a:off x="7780773" y="4269286"/>
              <a:ext cx="284790" cy="657651"/>
            </a:xfrm>
            <a:custGeom>
              <a:avLst/>
              <a:gdLst/>
              <a:ahLst/>
              <a:cxnLst/>
              <a:rect l="l" t="t" r="r" b="b"/>
              <a:pathLst>
                <a:path w="3945" h="9110" extrusionOk="0">
                  <a:moveTo>
                    <a:pt x="787" y="0"/>
                  </a:moveTo>
                  <a:cubicBezTo>
                    <a:pt x="685" y="0"/>
                    <a:pt x="588" y="26"/>
                    <a:pt x="521" y="101"/>
                  </a:cubicBezTo>
                  <a:cubicBezTo>
                    <a:pt x="466" y="158"/>
                    <a:pt x="444" y="237"/>
                    <a:pt x="424" y="316"/>
                  </a:cubicBezTo>
                  <a:cubicBezTo>
                    <a:pt x="0" y="1964"/>
                    <a:pt x="727" y="3663"/>
                    <a:pt x="1439" y="5207"/>
                  </a:cubicBezTo>
                  <a:lnTo>
                    <a:pt x="3207" y="9053"/>
                  </a:lnTo>
                  <a:lnTo>
                    <a:pt x="3945" y="9110"/>
                  </a:lnTo>
                  <a:cubicBezTo>
                    <a:pt x="3938" y="7406"/>
                    <a:pt x="3804" y="5706"/>
                    <a:pt x="3538" y="4021"/>
                  </a:cubicBezTo>
                  <a:cubicBezTo>
                    <a:pt x="3409" y="3193"/>
                    <a:pt x="3242" y="2357"/>
                    <a:pt x="2851" y="1617"/>
                  </a:cubicBezTo>
                  <a:cubicBezTo>
                    <a:pt x="2460" y="874"/>
                    <a:pt x="1810" y="233"/>
                    <a:pt x="997" y="29"/>
                  </a:cubicBezTo>
                  <a:cubicBezTo>
                    <a:pt x="930" y="13"/>
                    <a:pt x="857" y="0"/>
                    <a:pt x="7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29" name="Google Shape;629;p38">
              <a:extLst>
                <a:ext uri="{FF2B5EF4-FFF2-40B4-BE49-F238E27FC236}">
                  <a16:creationId xmlns:a16="http://schemas.microsoft.com/office/drawing/2014/main" id="{2CED4FFC-D8C2-EBB9-141C-CE4EBACFD5B1}"/>
                </a:ext>
              </a:extLst>
            </p:cNvPr>
            <p:cNvSpPr/>
            <p:nvPr/>
          </p:nvSpPr>
          <p:spPr>
            <a:xfrm>
              <a:off x="8003842" y="4210883"/>
              <a:ext cx="185889" cy="717641"/>
            </a:xfrm>
            <a:custGeom>
              <a:avLst/>
              <a:gdLst/>
              <a:ahLst/>
              <a:cxnLst/>
              <a:rect l="l" t="t" r="r" b="b"/>
              <a:pathLst>
                <a:path w="2575" h="9941" extrusionOk="0">
                  <a:moveTo>
                    <a:pt x="980" y="0"/>
                  </a:moveTo>
                  <a:cubicBezTo>
                    <a:pt x="972" y="0"/>
                    <a:pt x="964" y="0"/>
                    <a:pt x="956" y="1"/>
                  </a:cubicBezTo>
                  <a:cubicBezTo>
                    <a:pt x="764" y="14"/>
                    <a:pt x="635" y="196"/>
                    <a:pt x="554" y="368"/>
                  </a:cubicBezTo>
                  <a:cubicBezTo>
                    <a:pt x="229" y="1044"/>
                    <a:pt x="198" y="1819"/>
                    <a:pt x="176" y="2571"/>
                  </a:cubicBezTo>
                  <a:cubicBezTo>
                    <a:pt x="125" y="4268"/>
                    <a:pt x="73" y="5966"/>
                    <a:pt x="20" y="7666"/>
                  </a:cubicBezTo>
                  <a:cubicBezTo>
                    <a:pt x="7" y="8129"/>
                    <a:pt x="0" y="8621"/>
                    <a:pt x="235" y="9023"/>
                  </a:cubicBezTo>
                  <a:lnTo>
                    <a:pt x="892" y="9941"/>
                  </a:lnTo>
                  <a:cubicBezTo>
                    <a:pt x="1039" y="9936"/>
                    <a:pt x="1188" y="9932"/>
                    <a:pt x="1338" y="9930"/>
                  </a:cubicBezTo>
                  <a:cubicBezTo>
                    <a:pt x="2295" y="7470"/>
                    <a:pt x="2574" y="4797"/>
                    <a:pt x="2141" y="2193"/>
                  </a:cubicBezTo>
                  <a:cubicBezTo>
                    <a:pt x="2023" y="1492"/>
                    <a:pt x="1841" y="772"/>
                    <a:pt x="1375" y="236"/>
                  </a:cubicBezTo>
                  <a:cubicBezTo>
                    <a:pt x="1271" y="115"/>
                    <a:pt x="1135" y="0"/>
                    <a:pt x="9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0" name="Google Shape;630;p38">
              <a:extLst>
                <a:ext uri="{FF2B5EF4-FFF2-40B4-BE49-F238E27FC236}">
                  <a16:creationId xmlns:a16="http://schemas.microsoft.com/office/drawing/2014/main" id="{28B22BFE-9073-B17D-0508-0DB6F1ACC006}"/>
                </a:ext>
              </a:extLst>
            </p:cNvPr>
            <p:cNvSpPr/>
            <p:nvPr/>
          </p:nvSpPr>
          <p:spPr>
            <a:xfrm>
              <a:off x="7731322" y="4624175"/>
              <a:ext cx="309839" cy="312799"/>
            </a:xfrm>
            <a:custGeom>
              <a:avLst/>
              <a:gdLst/>
              <a:ahLst/>
              <a:cxnLst/>
              <a:rect l="l" t="t" r="r" b="b"/>
              <a:pathLst>
                <a:path w="4292" h="4333" extrusionOk="0">
                  <a:moveTo>
                    <a:pt x="415" y="0"/>
                  </a:moveTo>
                  <a:cubicBezTo>
                    <a:pt x="382" y="0"/>
                    <a:pt x="350" y="5"/>
                    <a:pt x="318" y="17"/>
                  </a:cubicBezTo>
                  <a:cubicBezTo>
                    <a:pt x="171" y="72"/>
                    <a:pt x="112" y="245"/>
                    <a:pt x="90" y="401"/>
                  </a:cubicBezTo>
                  <a:cubicBezTo>
                    <a:pt x="0" y="1073"/>
                    <a:pt x="268" y="1756"/>
                    <a:pt x="679" y="2299"/>
                  </a:cubicBezTo>
                  <a:cubicBezTo>
                    <a:pt x="1089" y="2841"/>
                    <a:pt x="1630" y="3265"/>
                    <a:pt x="2165" y="3684"/>
                  </a:cubicBezTo>
                  <a:lnTo>
                    <a:pt x="2996" y="4332"/>
                  </a:lnTo>
                  <a:cubicBezTo>
                    <a:pt x="3211" y="4306"/>
                    <a:pt x="3426" y="4286"/>
                    <a:pt x="3641" y="4269"/>
                  </a:cubicBezTo>
                  <a:cubicBezTo>
                    <a:pt x="3841" y="4253"/>
                    <a:pt x="4039" y="4242"/>
                    <a:pt x="4239" y="4233"/>
                  </a:cubicBezTo>
                  <a:lnTo>
                    <a:pt x="4291" y="4174"/>
                  </a:lnTo>
                  <a:cubicBezTo>
                    <a:pt x="3859" y="2307"/>
                    <a:pt x="2436" y="702"/>
                    <a:pt x="632" y="50"/>
                  </a:cubicBezTo>
                  <a:cubicBezTo>
                    <a:pt x="563" y="24"/>
                    <a:pt x="488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1" name="Google Shape;631;p38">
              <a:extLst>
                <a:ext uri="{FF2B5EF4-FFF2-40B4-BE49-F238E27FC236}">
                  <a16:creationId xmlns:a16="http://schemas.microsoft.com/office/drawing/2014/main" id="{FAF766C1-F340-4A56-2E24-00C26DF650C9}"/>
                </a:ext>
              </a:extLst>
            </p:cNvPr>
            <p:cNvSpPr/>
            <p:nvPr/>
          </p:nvSpPr>
          <p:spPr>
            <a:xfrm>
              <a:off x="7514750" y="4638613"/>
              <a:ext cx="106264" cy="330053"/>
            </a:xfrm>
            <a:custGeom>
              <a:avLst/>
              <a:gdLst/>
              <a:ahLst/>
              <a:cxnLst/>
              <a:rect l="l" t="t" r="r" b="b"/>
              <a:pathLst>
                <a:path w="1472" h="4572" extrusionOk="0">
                  <a:moveTo>
                    <a:pt x="262" y="0"/>
                  </a:moveTo>
                  <a:cubicBezTo>
                    <a:pt x="250" y="0"/>
                    <a:pt x="237" y="4"/>
                    <a:pt x="226" y="12"/>
                  </a:cubicBezTo>
                  <a:cubicBezTo>
                    <a:pt x="206" y="32"/>
                    <a:pt x="193" y="61"/>
                    <a:pt x="193" y="91"/>
                  </a:cubicBezTo>
                  <a:cubicBezTo>
                    <a:pt x="0" y="1587"/>
                    <a:pt x="428" y="3155"/>
                    <a:pt x="1357" y="4343"/>
                  </a:cubicBezTo>
                  <a:lnTo>
                    <a:pt x="1346" y="4571"/>
                  </a:lnTo>
                  <a:cubicBezTo>
                    <a:pt x="1410" y="3776"/>
                    <a:pt x="1471" y="2973"/>
                    <a:pt x="1359" y="2182"/>
                  </a:cubicBezTo>
                  <a:cubicBezTo>
                    <a:pt x="1245" y="1391"/>
                    <a:pt x="938" y="603"/>
                    <a:pt x="360" y="52"/>
                  </a:cubicBezTo>
                  <a:cubicBezTo>
                    <a:pt x="333" y="26"/>
                    <a:pt x="296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2" name="Google Shape;632;p38">
              <a:extLst>
                <a:ext uri="{FF2B5EF4-FFF2-40B4-BE49-F238E27FC236}">
                  <a16:creationId xmlns:a16="http://schemas.microsoft.com/office/drawing/2014/main" id="{0BBA8EDD-B85A-C9AD-50E3-2055E646462F}"/>
                </a:ext>
              </a:extLst>
            </p:cNvPr>
            <p:cNvSpPr/>
            <p:nvPr/>
          </p:nvSpPr>
          <p:spPr>
            <a:xfrm>
              <a:off x="8176666" y="4630600"/>
              <a:ext cx="145607" cy="350122"/>
            </a:xfrm>
            <a:custGeom>
              <a:avLst/>
              <a:gdLst/>
              <a:ahLst/>
              <a:cxnLst/>
              <a:rect l="l" t="t" r="r" b="b"/>
              <a:pathLst>
                <a:path w="2017" h="4850" extrusionOk="0">
                  <a:moveTo>
                    <a:pt x="1887" y="0"/>
                  </a:moveTo>
                  <a:cubicBezTo>
                    <a:pt x="1384" y="470"/>
                    <a:pt x="870" y="951"/>
                    <a:pt x="540" y="1555"/>
                  </a:cubicBezTo>
                  <a:cubicBezTo>
                    <a:pt x="0" y="2541"/>
                    <a:pt x="7" y="3727"/>
                    <a:pt x="77" y="4849"/>
                  </a:cubicBezTo>
                  <a:lnTo>
                    <a:pt x="514" y="4777"/>
                  </a:lnTo>
                  <a:cubicBezTo>
                    <a:pt x="1212" y="3569"/>
                    <a:pt x="1693" y="2245"/>
                    <a:pt x="1930" y="868"/>
                  </a:cubicBezTo>
                  <a:cubicBezTo>
                    <a:pt x="1981" y="578"/>
                    <a:pt x="2016" y="264"/>
                    <a:pt x="18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3" name="Google Shape;633;p38">
              <a:extLst>
                <a:ext uri="{FF2B5EF4-FFF2-40B4-BE49-F238E27FC236}">
                  <a16:creationId xmlns:a16="http://schemas.microsoft.com/office/drawing/2014/main" id="{57EFFA7C-926E-21ED-F833-C6DFCCA5E312}"/>
                </a:ext>
              </a:extLst>
            </p:cNvPr>
            <p:cNvSpPr/>
            <p:nvPr/>
          </p:nvSpPr>
          <p:spPr>
            <a:xfrm>
              <a:off x="8367683" y="4462179"/>
              <a:ext cx="101066" cy="466203"/>
            </a:xfrm>
            <a:custGeom>
              <a:avLst/>
              <a:gdLst/>
              <a:ahLst/>
              <a:cxnLst/>
              <a:rect l="l" t="t" r="r" b="b"/>
              <a:pathLst>
                <a:path w="1400" h="6458" extrusionOk="0">
                  <a:moveTo>
                    <a:pt x="180" y="1"/>
                  </a:moveTo>
                  <a:cubicBezTo>
                    <a:pt x="177" y="1"/>
                    <a:pt x="175" y="1"/>
                    <a:pt x="172" y="1"/>
                  </a:cubicBezTo>
                  <a:cubicBezTo>
                    <a:pt x="38" y="10"/>
                    <a:pt x="0" y="188"/>
                    <a:pt x="0" y="324"/>
                  </a:cubicBezTo>
                  <a:cubicBezTo>
                    <a:pt x="18" y="2386"/>
                    <a:pt x="246" y="4442"/>
                    <a:pt x="679" y="6458"/>
                  </a:cubicBezTo>
                  <a:cubicBezTo>
                    <a:pt x="752" y="6453"/>
                    <a:pt x="824" y="6451"/>
                    <a:pt x="896" y="6449"/>
                  </a:cubicBezTo>
                  <a:cubicBezTo>
                    <a:pt x="1254" y="5537"/>
                    <a:pt x="1399" y="4558"/>
                    <a:pt x="1318" y="3583"/>
                  </a:cubicBezTo>
                  <a:cubicBezTo>
                    <a:pt x="1221" y="2423"/>
                    <a:pt x="806" y="1316"/>
                    <a:pt x="396" y="227"/>
                  </a:cubicBezTo>
                  <a:cubicBezTo>
                    <a:pt x="357" y="122"/>
                    <a:pt x="289" y="1"/>
                    <a:pt x="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grpSp>
        <p:nvGrpSpPr>
          <p:cNvPr id="634" name="Google Shape;634;p38">
            <a:extLst>
              <a:ext uri="{FF2B5EF4-FFF2-40B4-BE49-F238E27FC236}">
                <a16:creationId xmlns:a16="http://schemas.microsoft.com/office/drawing/2014/main" id="{C50F83E8-F63C-72C9-4AEB-61325926E858}"/>
              </a:ext>
            </a:extLst>
          </p:cNvPr>
          <p:cNvGrpSpPr/>
          <p:nvPr/>
        </p:nvGrpSpPr>
        <p:grpSpPr>
          <a:xfrm>
            <a:off x="1012544" y="769204"/>
            <a:ext cx="933011" cy="752901"/>
            <a:chOff x="7514750" y="4210883"/>
            <a:chExt cx="953999" cy="769838"/>
          </a:xfrm>
        </p:grpSpPr>
        <p:sp>
          <p:nvSpPr>
            <p:cNvPr id="635" name="Google Shape;635;p38">
              <a:extLst>
                <a:ext uri="{FF2B5EF4-FFF2-40B4-BE49-F238E27FC236}">
                  <a16:creationId xmlns:a16="http://schemas.microsoft.com/office/drawing/2014/main" id="{32E6CB03-F33C-277D-BD27-FE38A3013D8F}"/>
                </a:ext>
              </a:extLst>
            </p:cNvPr>
            <p:cNvSpPr/>
            <p:nvPr/>
          </p:nvSpPr>
          <p:spPr>
            <a:xfrm>
              <a:off x="8024561" y="4469182"/>
              <a:ext cx="243136" cy="460933"/>
            </a:xfrm>
            <a:custGeom>
              <a:avLst/>
              <a:gdLst/>
              <a:ahLst/>
              <a:cxnLst/>
              <a:rect l="l" t="t" r="r" b="b"/>
              <a:pathLst>
                <a:path w="3368" h="6385" extrusionOk="0">
                  <a:moveTo>
                    <a:pt x="2453" y="0"/>
                  </a:moveTo>
                  <a:cubicBezTo>
                    <a:pt x="1997" y="0"/>
                    <a:pt x="1513" y="355"/>
                    <a:pt x="1213" y="747"/>
                  </a:cubicBezTo>
                  <a:cubicBezTo>
                    <a:pt x="554" y="1606"/>
                    <a:pt x="225" y="2680"/>
                    <a:pt x="102" y="3754"/>
                  </a:cubicBezTo>
                  <a:cubicBezTo>
                    <a:pt x="1" y="4626"/>
                    <a:pt x="29" y="5506"/>
                    <a:pt x="82" y="6385"/>
                  </a:cubicBezTo>
                  <a:cubicBezTo>
                    <a:pt x="480" y="6365"/>
                    <a:pt x="879" y="6352"/>
                    <a:pt x="1279" y="6347"/>
                  </a:cubicBezTo>
                  <a:lnTo>
                    <a:pt x="1677" y="6341"/>
                  </a:lnTo>
                  <a:cubicBezTo>
                    <a:pt x="2537" y="4946"/>
                    <a:pt x="3021" y="3326"/>
                    <a:pt x="3273" y="1698"/>
                  </a:cubicBezTo>
                  <a:cubicBezTo>
                    <a:pt x="3361" y="1132"/>
                    <a:pt x="3368" y="435"/>
                    <a:pt x="2884" y="126"/>
                  </a:cubicBezTo>
                  <a:cubicBezTo>
                    <a:pt x="2748" y="39"/>
                    <a:pt x="2602" y="0"/>
                    <a:pt x="2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6" name="Google Shape;636;p38">
              <a:extLst>
                <a:ext uri="{FF2B5EF4-FFF2-40B4-BE49-F238E27FC236}">
                  <a16:creationId xmlns:a16="http://schemas.microsoft.com/office/drawing/2014/main" id="{DF9FC4D0-762E-1891-41AF-366E5ADC5213}"/>
                </a:ext>
              </a:extLst>
            </p:cNvPr>
            <p:cNvSpPr/>
            <p:nvPr/>
          </p:nvSpPr>
          <p:spPr>
            <a:xfrm>
              <a:off x="7780773" y="4269286"/>
              <a:ext cx="284790" cy="657651"/>
            </a:xfrm>
            <a:custGeom>
              <a:avLst/>
              <a:gdLst/>
              <a:ahLst/>
              <a:cxnLst/>
              <a:rect l="l" t="t" r="r" b="b"/>
              <a:pathLst>
                <a:path w="3945" h="9110" extrusionOk="0">
                  <a:moveTo>
                    <a:pt x="787" y="0"/>
                  </a:moveTo>
                  <a:cubicBezTo>
                    <a:pt x="685" y="0"/>
                    <a:pt x="588" y="26"/>
                    <a:pt x="521" y="101"/>
                  </a:cubicBezTo>
                  <a:cubicBezTo>
                    <a:pt x="466" y="158"/>
                    <a:pt x="444" y="237"/>
                    <a:pt x="424" y="316"/>
                  </a:cubicBezTo>
                  <a:cubicBezTo>
                    <a:pt x="0" y="1964"/>
                    <a:pt x="727" y="3663"/>
                    <a:pt x="1439" y="5207"/>
                  </a:cubicBezTo>
                  <a:lnTo>
                    <a:pt x="3207" y="9053"/>
                  </a:lnTo>
                  <a:lnTo>
                    <a:pt x="3945" y="9110"/>
                  </a:lnTo>
                  <a:cubicBezTo>
                    <a:pt x="3938" y="7406"/>
                    <a:pt x="3804" y="5706"/>
                    <a:pt x="3538" y="4021"/>
                  </a:cubicBezTo>
                  <a:cubicBezTo>
                    <a:pt x="3409" y="3193"/>
                    <a:pt x="3242" y="2357"/>
                    <a:pt x="2851" y="1617"/>
                  </a:cubicBezTo>
                  <a:cubicBezTo>
                    <a:pt x="2460" y="874"/>
                    <a:pt x="1810" y="233"/>
                    <a:pt x="997" y="29"/>
                  </a:cubicBezTo>
                  <a:cubicBezTo>
                    <a:pt x="930" y="13"/>
                    <a:pt x="857" y="0"/>
                    <a:pt x="7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7" name="Google Shape;637;p38">
              <a:extLst>
                <a:ext uri="{FF2B5EF4-FFF2-40B4-BE49-F238E27FC236}">
                  <a16:creationId xmlns:a16="http://schemas.microsoft.com/office/drawing/2014/main" id="{84F86A2F-9EC3-CB6C-7550-DE8C8FE1E71B}"/>
                </a:ext>
              </a:extLst>
            </p:cNvPr>
            <p:cNvSpPr/>
            <p:nvPr/>
          </p:nvSpPr>
          <p:spPr>
            <a:xfrm>
              <a:off x="8003842" y="4210883"/>
              <a:ext cx="185889" cy="717641"/>
            </a:xfrm>
            <a:custGeom>
              <a:avLst/>
              <a:gdLst/>
              <a:ahLst/>
              <a:cxnLst/>
              <a:rect l="l" t="t" r="r" b="b"/>
              <a:pathLst>
                <a:path w="2575" h="9941" extrusionOk="0">
                  <a:moveTo>
                    <a:pt x="980" y="0"/>
                  </a:moveTo>
                  <a:cubicBezTo>
                    <a:pt x="972" y="0"/>
                    <a:pt x="964" y="0"/>
                    <a:pt x="956" y="1"/>
                  </a:cubicBezTo>
                  <a:cubicBezTo>
                    <a:pt x="764" y="14"/>
                    <a:pt x="635" y="196"/>
                    <a:pt x="554" y="368"/>
                  </a:cubicBezTo>
                  <a:cubicBezTo>
                    <a:pt x="229" y="1044"/>
                    <a:pt x="198" y="1819"/>
                    <a:pt x="176" y="2571"/>
                  </a:cubicBezTo>
                  <a:cubicBezTo>
                    <a:pt x="125" y="4268"/>
                    <a:pt x="73" y="5966"/>
                    <a:pt x="20" y="7666"/>
                  </a:cubicBezTo>
                  <a:cubicBezTo>
                    <a:pt x="7" y="8129"/>
                    <a:pt x="0" y="8621"/>
                    <a:pt x="235" y="9023"/>
                  </a:cubicBezTo>
                  <a:lnTo>
                    <a:pt x="892" y="9941"/>
                  </a:lnTo>
                  <a:cubicBezTo>
                    <a:pt x="1039" y="9936"/>
                    <a:pt x="1188" y="9932"/>
                    <a:pt x="1338" y="9930"/>
                  </a:cubicBezTo>
                  <a:cubicBezTo>
                    <a:pt x="2295" y="7470"/>
                    <a:pt x="2574" y="4797"/>
                    <a:pt x="2141" y="2193"/>
                  </a:cubicBezTo>
                  <a:cubicBezTo>
                    <a:pt x="2023" y="1492"/>
                    <a:pt x="1841" y="772"/>
                    <a:pt x="1375" y="236"/>
                  </a:cubicBezTo>
                  <a:cubicBezTo>
                    <a:pt x="1271" y="115"/>
                    <a:pt x="1135" y="0"/>
                    <a:pt x="9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8" name="Google Shape;638;p38">
              <a:extLst>
                <a:ext uri="{FF2B5EF4-FFF2-40B4-BE49-F238E27FC236}">
                  <a16:creationId xmlns:a16="http://schemas.microsoft.com/office/drawing/2014/main" id="{5134D7E8-AF67-D262-3D78-A20D8A8CFA26}"/>
                </a:ext>
              </a:extLst>
            </p:cNvPr>
            <p:cNvSpPr/>
            <p:nvPr/>
          </p:nvSpPr>
          <p:spPr>
            <a:xfrm>
              <a:off x="7731322" y="4624175"/>
              <a:ext cx="309839" cy="312799"/>
            </a:xfrm>
            <a:custGeom>
              <a:avLst/>
              <a:gdLst/>
              <a:ahLst/>
              <a:cxnLst/>
              <a:rect l="l" t="t" r="r" b="b"/>
              <a:pathLst>
                <a:path w="4292" h="4333" extrusionOk="0">
                  <a:moveTo>
                    <a:pt x="415" y="0"/>
                  </a:moveTo>
                  <a:cubicBezTo>
                    <a:pt x="382" y="0"/>
                    <a:pt x="350" y="5"/>
                    <a:pt x="318" y="17"/>
                  </a:cubicBezTo>
                  <a:cubicBezTo>
                    <a:pt x="171" y="72"/>
                    <a:pt x="112" y="245"/>
                    <a:pt x="90" y="401"/>
                  </a:cubicBezTo>
                  <a:cubicBezTo>
                    <a:pt x="0" y="1073"/>
                    <a:pt x="268" y="1756"/>
                    <a:pt x="679" y="2299"/>
                  </a:cubicBezTo>
                  <a:cubicBezTo>
                    <a:pt x="1089" y="2841"/>
                    <a:pt x="1630" y="3265"/>
                    <a:pt x="2165" y="3684"/>
                  </a:cubicBezTo>
                  <a:lnTo>
                    <a:pt x="2996" y="4332"/>
                  </a:lnTo>
                  <a:cubicBezTo>
                    <a:pt x="3211" y="4306"/>
                    <a:pt x="3426" y="4286"/>
                    <a:pt x="3641" y="4269"/>
                  </a:cubicBezTo>
                  <a:cubicBezTo>
                    <a:pt x="3841" y="4253"/>
                    <a:pt x="4039" y="4242"/>
                    <a:pt x="4239" y="4233"/>
                  </a:cubicBezTo>
                  <a:lnTo>
                    <a:pt x="4291" y="4174"/>
                  </a:lnTo>
                  <a:cubicBezTo>
                    <a:pt x="3859" y="2307"/>
                    <a:pt x="2436" y="702"/>
                    <a:pt x="632" y="50"/>
                  </a:cubicBezTo>
                  <a:cubicBezTo>
                    <a:pt x="563" y="24"/>
                    <a:pt x="488" y="0"/>
                    <a:pt x="4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39" name="Google Shape;639;p38">
              <a:extLst>
                <a:ext uri="{FF2B5EF4-FFF2-40B4-BE49-F238E27FC236}">
                  <a16:creationId xmlns:a16="http://schemas.microsoft.com/office/drawing/2014/main" id="{268082B9-0731-1B04-266A-5E26F529E9D7}"/>
                </a:ext>
              </a:extLst>
            </p:cNvPr>
            <p:cNvSpPr/>
            <p:nvPr/>
          </p:nvSpPr>
          <p:spPr>
            <a:xfrm>
              <a:off x="7514750" y="4638613"/>
              <a:ext cx="106264" cy="330053"/>
            </a:xfrm>
            <a:custGeom>
              <a:avLst/>
              <a:gdLst/>
              <a:ahLst/>
              <a:cxnLst/>
              <a:rect l="l" t="t" r="r" b="b"/>
              <a:pathLst>
                <a:path w="1472" h="4572" extrusionOk="0">
                  <a:moveTo>
                    <a:pt x="262" y="0"/>
                  </a:moveTo>
                  <a:cubicBezTo>
                    <a:pt x="250" y="0"/>
                    <a:pt x="237" y="4"/>
                    <a:pt x="226" y="12"/>
                  </a:cubicBezTo>
                  <a:cubicBezTo>
                    <a:pt x="206" y="32"/>
                    <a:pt x="193" y="61"/>
                    <a:pt x="193" y="91"/>
                  </a:cubicBezTo>
                  <a:cubicBezTo>
                    <a:pt x="0" y="1587"/>
                    <a:pt x="428" y="3155"/>
                    <a:pt x="1357" y="4343"/>
                  </a:cubicBezTo>
                  <a:lnTo>
                    <a:pt x="1346" y="4571"/>
                  </a:lnTo>
                  <a:cubicBezTo>
                    <a:pt x="1410" y="3776"/>
                    <a:pt x="1471" y="2973"/>
                    <a:pt x="1359" y="2182"/>
                  </a:cubicBezTo>
                  <a:cubicBezTo>
                    <a:pt x="1245" y="1391"/>
                    <a:pt x="938" y="603"/>
                    <a:pt x="360" y="52"/>
                  </a:cubicBezTo>
                  <a:cubicBezTo>
                    <a:pt x="333" y="26"/>
                    <a:pt x="296" y="0"/>
                    <a:pt x="2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40" name="Google Shape;640;p38">
              <a:extLst>
                <a:ext uri="{FF2B5EF4-FFF2-40B4-BE49-F238E27FC236}">
                  <a16:creationId xmlns:a16="http://schemas.microsoft.com/office/drawing/2014/main" id="{8E4B96FA-C5D1-F2A3-A101-522575FC302F}"/>
                </a:ext>
              </a:extLst>
            </p:cNvPr>
            <p:cNvSpPr/>
            <p:nvPr/>
          </p:nvSpPr>
          <p:spPr>
            <a:xfrm>
              <a:off x="8176666" y="4630600"/>
              <a:ext cx="145607" cy="350122"/>
            </a:xfrm>
            <a:custGeom>
              <a:avLst/>
              <a:gdLst/>
              <a:ahLst/>
              <a:cxnLst/>
              <a:rect l="l" t="t" r="r" b="b"/>
              <a:pathLst>
                <a:path w="2017" h="4850" extrusionOk="0">
                  <a:moveTo>
                    <a:pt x="1887" y="0"/>
                  </a:moveTo>
                  <a:cubicBezTo>
                    <a:pt x="1384" y="470"/>
                    <a:pt x="870" y="951"/>
                    <a:pt x="540" y="1555"/>
                  </a:cubicBezTo>
                  <a:cubicBezTo>
                    <a:pt x="0" y="2541"/>
                    <a:pt x="7" y="3727"/>
                    <a:pt x="77" y="4849"/>
                  </a:cubicBezTo>
                  <a:lnTo>
                    <a:pt x="514" y="4777"/>
                  </a:lnTo>
                  <a:cubicBezTo>
                    <a:pt x="1212" y="3569"/>
                    <a:pt x="1693" y="2245"/>
                    <a:pt x="1930" y="868"/>
                  </a:cubicBezTo>
                  <a:cubicBezTo>
                    <a:pt x="1981" y="578"/>
                    <a:pt x="2016" y="264"/>
                    <a:pt x="18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  <p:sp>
          <p:nvSpPr>
            <p:cNvPr id="641" name="Google Shape;641;p38">
              <a:extLst>
                <a:ext uri="{FF2B5EF4-FFF2-40B4-BE49-F238E27FC236}">
                  <a16:creationId xmlns:a16="http://schemas.microsoft.com/office/drawing/2014/main" id="{5BB3BF81-7D0C-00FA-EC02-4D67E255B88B}"/>
                </a:ext>
              </a:extLst>
            </p:cNvPr>
            <p:cNvSpPr/>
            <p:nvPr/>
          </p:nvSpPr>
          <p:spPr>
            <a:xfrm>
              <a:off x="8367683" y="4462179"/>
              <a:ext cx="101066" cy="466203"/>
            </a:xfrm>
            <a:custGeom>
              <a:avLst/>
              <a:gdLst/>
              <a:ahLst/>
              <a:cxnLst/>
              <a:rect l="l" t="t" r="r" b="b"/>
              <a:pathLst>
                <a:path w="1400" h="6458" extrusionOk="0">
                  <a:moveTo>
                    <a:pt x="180" y="1"/>
                  </a:moveTo>
                  <a:cubicBezTo>
                    <a:pt x="177" y="1"/>
                    <a:pt x="175" y="1"/>
                    <a:pt x="172" y="1"/>
                  </a:cubicBezTo>
                  <a:cubicBezTo>
                    <a:pt x="38" y="10"/>
                    <a:pt x="0" y="188"/>
                    <a:pt x="0" y="324"/>
                  </a:cubicBezTo>
                  <a:cubicBezTo>
                    <a:pt x="18" y="2386"/>
                    <a:pt x="246" y="4442"/>
                    <a:pt x="679" y="6458"/>
                  </a:cubicBezTo>
                  <a:cubicBezTo>
                    <a:pt x="752" y="6453"/>
                    <a:pt x="824" y="6451"/>
                    <a:pt x="896" y="6449"/>
                  </a:cubicBezTo>
                  <a:cubicBezTo>
                    <a:pt x="1254" y="5537"/>
                    <a:pt x="1399" y="4558"/>
                    <a:pt x="1318" y="3583"/>
                  </a:cubicBezTo>
                  <a:cubicBezTo>
                    <a:pt x="1221" y="2423"/>
                    <a:pt x="806" y="1316"/>
                    <a:pt x="396" y="227"/>
                  </a:cubicBezTo>
                  <a:cubicBezTo>
                    <a:pt x="357" y="122"/>
                    <a:pt x="289" y="1"/>
                    <a:pt x="1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867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89"/>
            </a:p>
          </p:txBody>
        </p:sp>
      </p:grpSp>
      <p:sp>
        <p:nvSpPr>
          <p:cNvPr id="115" name="Ondertitel 10">
            <a:extLst>
              <a:ext uri="{FF2B5EF4-FFF2-40B4-BE49-F238E27FC236}">
                <a16:creationId xmlns:a16="http://schemas.microsoft.com/office/drawing/2014/main" id="{1205050D-A922-1417-3D4D-C0C8AF3178FB}"/>
              </a:ext>
            </a:extLst>
          </p:cNvPr>
          <p:cNvSpPr txBox="1">
            <a:spLocks/>
          </p:cNvSpPr>
          <p:nvPr/>
        </p:nvSpPr>
        <p:spPr>
          <a:xfrm flipH="1">
            <a:off x="2657795" y="2921646"/>
            <a:ext cx="8587627" cy="341610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- WP IBO bestuderen</a:t>
            </a:r>
            <a:b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</a:br>
            <a: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- WP IBO Bespreken </a:t>
            </a:r>
            <a:b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</a:br>
            <a: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- WP SMART doelen bij de IBO</a:t>
            </a:r>
          </a:p>
          <a:p>
            <a:r>
              <a:rPr lang="nl-NL" sz="1800" kern="0" dirty="0">
                <a:solidFill>
                  <a:schemeClr val="tx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- QA </a:t>
            </a:r>
          </a:p>
          <a:p>
            <a:endParaRPr lang="nl-NL" sz="1800" kern="0" dirty="0">
              <a:solidFill>
                <a:schemeClr val="tx1"/>
              </a:solidFill>
              <a:latin typeface="Bahnschrift" panose="020B0502040204020203" pitchFamily="34" charset="0"/>
              <a:sym typeface="Wingdings" panose="05000000000000000000" pitchFamily="2" charset="2"/>
            </a:endParaRPr>
          </a:p>
          <a:p>
            <a:endParaRPr lang="nl-NL" sz="1800" kern="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16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0B83A-CC1B-4E5E-3CA9-3A5D22D9E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09598" y="2479567"/>
            <a:ext cx="11315701" cy="1380800"/>
          </a:xfrm>
        </p:spPr>
        <p:txBody>
          <a:bodyPr/>
          <a:lstStyle/>
          <a:p>
            <a:r>
              <a:rPr lang="nl-NL" dirty="0"/>
              <a:t>De onderwijsassistent als didactisch ondersteuner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E3AC44-7B44-198E-4B7E-58703D935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1655179" y="4112551"/>
            <a:ext cx="8762035" cy="894000"/>
          </a:xfrm>
        </p:spPr>
        <p:txBody>
          <a:bodyPr/>
          <a:lstStyle/>
          <a:p>
            <a:r>
              <a:rPr lang="nl-NL" sz="2800" dirty="0"/>
              <a:t>maken.wikiwijs.nl/195102</a:t>
            </a:r>
          </a:p>
        </p:txBody>
      </p:sp>
    </p:spTree>
    <p:extLst>
      <p:ext uri="{BB962C8B-B14F-4D97-AF65-F5344CB8AC3E}">
        <p14:creationId xmlns:p14="http://schemas.microsoft.com/office/powerpoint/2010/main" val="102880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1BD50-05A1-B26A-70E8-41EC7AE6FA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282108" y="3291483"/>
            <a:ext cx="7627717" cy="1380800"/>
          </a:xfrm>
        </p:spPr>
        <p:txBody>
          <a:bodyPr/>
          <a:lstStyle/>
          <a:p>
            <a:r>
              <a:rPr lang="nl-NL" dirty="0"/>
              <a:t>Wat ga ik leren?</a:t>
            </a:r>
            <a:br>
              <a:rPr lang="nl-NL" dirty="0"/>
            </a:br>
            <a:r>
              <a:rPr lang="nl-NL" dirty="0"/>
              <a:t>(schrijf 10 dingen op)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EDF07DA-B9DC-E9C0-8025-8BA136DEA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497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BEDF07DA-B9DC-E9C0-8025-8BA136DEAC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B16D10E-949C-76C1-DB59-AE517C62DFFF}"/>
              </a:ext>
            </a:extLst>
          </p:cNvPr>
          <p:cNvSpPr txBox="1">
            <a:spLocks/>
          </p:cNvSpPr>
          <p:nvPr/>
        </p:nvSpPr>
        <p:spPr>
          <a:xfrm flipH="1">
            <a:off x="2129707" y="2579026"/>
            <a:ext cx="7627717" cy="13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Chelsea Market"/>
              <a:buNone/>
              <a:defRPr sz="8000" b="0" i="0" u="none" strike="noStrike" cap="none">
                <a:solidFill>
                  <a:schemeClr val="accent2"/>
                </a:solidFill>
                <a:latin typeface="Chelsea Market"/>
                <a:ea typeface="Chelsea Market"/>
                <a:cs typeface="Chelsea Market"/>
                <a:sym typeface="Chelsea Market"/>
              </a:defRPr>
            </a:lvl9pPr>
          </a:lstStyle>
          <a:p>
            <a:r>
              <a:rPr lang="nl-NL" kern="0" dirty="0"/>
              <a:t>Waarom is dat belangrijk?</a:t>
            </a:r>
          </a:p>
        </p:txBody>
      </p:sp>
    </p:spTree>
    <p:extLst>
      <p:ext uri="{BB962C8B-B14F-4D97-AF65-F5344CB8AC3E}">
        <p14:creationId xmlns:p14="http://schemas.microsoft.com/office/powerpoint/2010/main" val="380637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39DF7-602B-745A-9CB7-EAD956C057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BB182-7104-AA40-2B65-43610FBAC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282108" y="3787507"/>
            <a:ext cx="7627717" cy="1380800"/>
          </a:xfrm>
        </p:spPr>
        <p:txBody>
          <a:bodyPr/>
          <a:lstStyle/>
          <a:p>
            <a:r>
              <a:rPr lang="nl-NL" dirty="0"/>
              <a:t>Welke route/vorm?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9DB0310-64CE-997A-3DE6-77D756159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3804970" y="5397341"/>
            <a:ext cx="4396800" cy="894000"/>
          </a:xfrm>
        </p:spPr>
        <p:txBody>
          <a:bodyPr/>
          <a:lstStyle/>
          <a:p>
            <a:r>
              <a:rPr lang="nl-NL" dirty="0"/>
              <a:t>Tussenstappen/</a:t>
            </a:r>
            <a:r>
              <a:rPr lang="nl-NL" dirty="0" err="1"/>
              <a:t>feedbackform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39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06918-A367-F151-3865-38FD803CD8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393539" y="5006551"/>
            <a:ext cx="12107118" cy="1380800"/>
          </a:xfrm>
        </p:spPr>
        <p:txBody>
          <a:bodyPr/>
          <a:lstStyle/>
          <a:p>
            <a:r>
              <a:rPr lang="nl-NL" dirty="0"/>
              <a:t>Wanneer is de IBO Goed?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D0C78F-3E92-811D-8B89-BACEEC914C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3200" dirty="0"/>
              <a:t>Succescriteria</a:t>
            </a:r>
          </a:p>
        </p:txBody>
      </p:sp>
    </p:spTree>
    <p:extLst>
      <p:ext uri="{BB962C8B-B14F-4D97-AF65-F5344CB8AC3E}">
        <p14:creationId xmlns:p14="http://schemas.microsoft.com/office/powerpoint/2010/main" val="21841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CDFB87-E30F-3940-49A4-C2C61382F4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Rubrics</a:t>
            </a:r>
            <a:r>
              <a:rPr lang="nl-NL" dirty="0"/>
              <a:t>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E8A6A3D-A679-6315-2D31-C6EBFF68F1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Smartdoelen</a:t>
            </a:r>
          </a:p>
        </p:txBody>
      </p:sp>
    </p:spTree>
    <p:extLst>
      <p:ext uri="{BB962C8B-B14F-4D97-AF65-F5344CB8AC3E}">
        <p14:creationId xmlns:p14="http://schemas.microsoft.com/office/powerpoint/2010/main" val="55118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17A00-28D8-B612-3B89-5D899AC11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285476" y="5338514"/>
            <a:ext cx="11620982" cy="1380800"/>
          </a:xfrm>
        </p:spPr>
        <p:txBody>
          <a:bodyPr/>
          <a:lstStyle/>
          <a:p>
            <a:pPr algn="l"/>
            <a:r>
              <a:rPr lang="nl-NL" b="1" dirty="0"/>
              <a:t>S</a:t>
            </a:r>
            <a:r>
              <a:rPr lang="nl-NL" dirty="0"/>
              <a:t>pecifiek</a:t>
            </a:r>
            <a:br>
              <a:rPr lang="nl-NL" dirty="0"/>
            </a:br>
            <a:r>
              <a:rPr lang="nl-NL" b="1" dirty="0"/>
              <a:t>M</a:t>
            </a:r>
            <a:r>
              <a:rPr lang="nl-NL" dirty="0"/>
              <a:t>eetbaar</a:t>
            </a:r>
            <a:br>
              <a:rPr lang="nl-NL" dirty="0"/>
            </a:br>
            <a:r>
              <a:rPr lang="nl-NL" b="1" dirty="0"/>
              <a:t>A</a:t>
            </a:r>
            <a:r>
              <a:rPr lang="nl-NL" dirty="0"/>
              <a:t>cceptabel/aantrekkelijk</a:t>
            </a:r>
            <a:br>
              <a:rPr lang="nl-NL" dirty="0"/>
            </a:br>
            <a:r>
              <a:rPr lang="nl-NL" b="1" dirty="0"/>
              <a:t>R</a:t>
            </a:r>
            <a:r>
              <a:rPr lang="nl-NL" dirty="0"/>
              <a:t>ealistisch</a:t>
            </a:r>
            <a:br>
              <a:rPr lang="nl-NL" dirty="0"/>
            </a:br>
            <a:r>
              <a:rPr lang="nl-NL" b="1" dirty="0"/>
              <a:t>T</a:t>
            </a:r>
            <a:r>
              <a:rPr lang="nl-NL" dirty="0"/>
              <a:t>ijdsgebonden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A682D01-91AC-81B4-FC96-EB5F74525C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822772"/>
      </p:ext>
    </p:extLst>
  </p:cSld>
  <p:clrMapOvr>
    <a:masterClrMapping/>
  </p:clrMapOvr>
</p:sld>
</file>

<file path=ppt/theme/theme1.xml><?xml version="1.0" encoding="utf-8"?>
<a:theme xmlns:a="http://schemas.openxmlformats.org/drawingml/2006/main" name="Cultural Diversity XL by Slidesgo">
  <a:themeElements>
    <a:clrScheme name="Simple Light">
      <a:dk1>
        <a:srgbClr val="152041"/>
      </a:dk1>
      <a:lt1>
        <a:srgbClr val="FFFFFF"/>
      </a:lt1>
      <a:dk2>
        <a:srgbClr val="243466"/>
      </a:dk2>
      <a:lt2>
        <a:srgbClr val="FFAD80"/>
      </a:lt2>
      <a:accent1>
        <a:srgbClr val="F46440"/>
      </a:accent1>
      <a:accent2>
        <a:srgbClr val="69A1C2"/>
      </a:accent2>
      <a:accent3>
        <a:srgbClr val="FFE7D4"/>
      </a:accent3>
      <a:accent4>
        <a:srgbClr val="6D392F"/>
      </a:accent4>
      <a:accent5>
        <a:srgbClr val="89BDDB"/>
      </a:accent5>
      <a:accent6>
        <a:srgbClr val="FD886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9bd04e-b34a-48ce-ac01-47eda972f45e">
      <Terms xmlns="http://schemas.microsoft.com/office/infopath/2007/PartnerControls"/>
    </lcf76f155ced4ddcb4097134ff3c332f>
    <TaxCatchAll xmlns="b89c4c39-af4d-490d-9b7c-525a4f9e7d9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3E7CE0BB5D9A4F9D2D71A8C189AB01" ma:contentTypeVersion="15" ma:contentTypeDescription="Een nieuw document maken." ma:contentTypeScope="" ma:versionID="461ccd19f39d02c026b3d0d37058c5da">
  <xsd:schema xmlns:xsd="http://www.w3.org/2001/XMLSchema" xmlns:xs="http://www.w3.org/2001/XMLSchema" xmlns:p="http://schemas.microsoft.com/office/2006/metadata/properties" xmlns:ns2="5d9bd04e-b34a-48ce-ac01-47eda972f45e" xmlns:ns3="b89c4c39-af4d-490d-9b7c-525a4f9e7d94" targetNamespace="http://schemas.microsoft.com/office/2006/metadata/properties" ma:root="true" ma:fieldsID="53999af96d75d45d6dc57f055a535540" ns2:_="" ns3:_="">
    <xsd:import namespace="5d9bd04e-b34a-48ce-ac01-47eda972f45e"/>
    <xsd:import namespace="b89c4c39-af4d-490d-9b7c-525a4f9e7d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bd04e-b34a-48ce-ac01-47eda972f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326ff767-adaa-4201-a4eb-e1f8fdc4e2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c4c39-af4d-490d-9b7c-525a4f9e7d9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1cd2e52-c255-4373-94af-7820af7ec22a}" ma:internalName="TaxCatchAll" ma:showField="CatchAllData" ma:web="b89c4c39-af4d-490d-9b7c-525a4f9e7d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01965F-72C7-4235-A4BF-5632BA246334}">
  <ds:schemaRefs>
    <ds:schemaRef ds:uri="http://schemas.microsoft.com/office/2006/metadata/properties"/>
    <ds:schemaRef ds:uri="http://schemas.microsoft.com/office/infopath/2007/PartnerControls"/>
    <ds:schemaRef ds:uri="5d9bd04e-b34a-48ce-ac01-47eda972f45e"/>
    <ds:schemaRef ds:uri="b89c4c39-af4d-490d-9b7c-525a4f9e7d94"/>
  </ds:schemaRefs>
</ds:datastoreItem>
</file>

<file path=customXml/itemProps2.xml><?xml version="1.0" encoding="utf-8"?>
<ds:datastoreItem xmlns:ds="http://schemas.openxmlformats.org/officeDocument/2006/customXml" ds:itemID="{71CA2DF1-D49C-49BC-8F17-773840CDCC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C6212A-F4ED-42DD-9319-6DBC21AC7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9bd04e-b34a-48ce-ac01-47eda972f45e"/>
    <ds:schemaRef ds:uri="b89c4c39-af4d-490d-9b7c-525a4f9e7d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245</Words>
  <Application>Microsoft Office PowerPoint</Application>
  <PresentationFormat>Breedbeeld</PresentationFormat>
  <Paragraphs>41</Paragraphs>
  <Slides>17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Bahnschrift</vt:lpstr>
      <vt:lpstr>Broadway</vt:lpstr>
      <vt:lpstr>Calibri</vt:lpstr>
      <vt:lpstr>Chelsea Market</vt:lpstr>
      <vt:lpstr>Josefin Slab</vt:lpstr>
      <vt:lpstr>Josefin Slab SemiBold</vt:lpstr>
      <vt:lpstr>Cultural Diversity XL by Slidesgo</vt:lpstr>
      <vt:lpstr>PowerPoint-presentatie</vt:lpstr>
      <vt:lpstr>Vandaag</vt:lpstr>
      <vt:lpstr>De onderwijsassistent als didactisch ondersteuner</vt:lpstr>
      <vt:lpstr>Wat ga ik leren? (schrijf 10 dingen op)</vt:lpstr>
      <vt:lpstr>PowerPoint-presentatie</vt:lpstr>
      <vt:lpstr>Welke route/vorm?</vt:lpstr>
      <vt:lpstr>Wanneer is de IBO Goed?</vt:lpstr>
      <vt:lpstr>Rubrics </vt:lpstr>
      <vt:lpstr>Specifiek Meetbaar Acceptabel/aantrekkelijk Realistisch Tijdsgebonden</vt:lpstr>
      <vt:lpstr>Rubrics </vt:lpstr>
      <vt:lpstr>Gesprekken met ouders </vt:lpstr>
      <vt:lpstr>Gesprekken met ouders</vt:lpstr>
      <vt:lpstr>Gesprekken met ouders</vt:lpstr>
      <vt:lpstr>Gesprekken met ouders</vt:lpstr>
      <vt:lpstr>Gesprekken met ouders</vt:lpstr>
      <vt:lpstr>Bedenk een casus: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Overeenkomsten en verschillen</dc:title>
  <dc:creator>Kim van der Kolk</dc:creator>
  <cp:lastModifiedBy>Freddy Vredegoor</cp:lastModifiedBy>
  <cp:revision>10</cp:revision>
  <dcterms:created xsi:type="dcterms:W3CDTF">2022-02-08T14:18:27Z</dcterms:created>
  <dcterms:modified xsi:type="dcterms:W3CDTF">2024-04-23T12:56:11Z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0x010100433E7CE0BB5D9A4F9D2D71A8C189AB01</vt:lpwstr>
  </property>
</Properties>
</file>